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86" r:id="rId4"/>
    <p:sldId id="287" r:id="rId5"/>
    <p:sldId id="293" r:id="rId6"/>
    <p:sldId id="301" r:id="rId7"/>
    <p:sldId id="302" r:id="rId8"/>
    <p:sldId id="307" r:id="rId9"/>
    <p:sldId id="276" r:id="rId10"/>
    <p:sldId id="288" r:id="rId11"/>
    <p:sldId id="300" r:id="rId12"/>
    <p:sldId id="281" r:id="rId13"/>
    <p:sldId id="282" r:id="rId14"/>
    <p:sldId id="283" r:id="rId15"/>
    <p:sldId id="289" r:id="rId16"/>
    <p:sldId id="278" r:id="rId17"/>
    <p:sldId id="292" r:id="rId18"/>
    <p:sldId id="284" r:id="rId19"/>
    <p:sldId id="259" r:id="rId20"/>
    <p:sldId id="285" r:id="rId21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rbel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rbel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rbel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rbel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rbel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rbel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rbel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rbel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rbel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08" autoAdjust="0"/>
    <p:restoredTop sz="96915" autoAdjust="0"/>
  </p:normalViewPr>
  <p:slideViewPr>
    <p:cSldViewPr>
      <p:cViewPr varScale="1">
        <p:scale>
          <a:sx n="72" d="100"/>
          <a:sy n="72" d="100"/>
        </p:scale>
        <p:origin x="105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riselda%20Cort&#233;s\Documents\respaldo\doctorado\Estancia\pClases_nRasgos\PruebaBaseDatos\nRasgos\xlsx\nRasgos1Revis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riselda%20Cort&#233;s\Documents\respaldo\doctorado\Estancia\pClases_nRasgos\PruebaBaseDatos\nRasgos\xlsx\nRasgos1Revis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tesis!$C$1</c:f>
              <c:strCache>
                <c:ptCount val="1"/>
                <c:pt idx="0">
                  <c:v>C1</c:v>
                </c:pt>
              </c:strCache>
            </c:strRef>
          </c:tx>
          <c:spPr>
            <a:ln w="28575">
              <a:noFill/>
            </a:ln>
          </c:spPr>
          <c:marker>
            <c:symbol val="square"/>
            <c:size val="4"/>
          </c:marker>
          <c:xVal>
            <c:numRef>
              <c:f>tesis!$B$2:$B$10</c:f>
              <c:numCache>
                <c:formatCode>General</c:formatCode>
                <c:ptCount val="9"/>
                <c:pt idx="0">
                  <c:v>140</c:v>
                </c:pt>
                <c:pt idx="1">
                  <c:v>153</c:v>
                </c:pt>
                <c:pt idx="2">
                  <c:v>76</c:v>
                </c:pt>
                <c:pt idx="3">
                  <c:v>75</c:v>
                </c:pt>
                <c:pt idx="4">
                  <c:v>75</c:v>
                </c:pt>
                <c:pt idx="5">
                  <c:v>93</c:v>
                </c:pt>
                <c:pt idx="6">
                  <c:v>114</c:v>
                </c:pt>
                <c:pt idx="7">
                  <c:v>114</c:v>
                </c:pt>
                <c:pt idx="8">
                  <c:v>115</c:v>
                </c:pt>
              </c:numCache>
            </c:numRef>
          </c:xVal>
          <c:yVal>
            <c:numRef>
              <c:f>tesis!$C$2:$C$10</c:f>
              <c:numCache>
                <c:formatCode>General</c:formatCode>
                <c:ptCount val="9"/>
                <c:pt idx="0">
                  <c:v>40</c:v>
                </c:pt>
                <c:pt idx="1">
                  <c:v>44</c:v>
                </c:pt>
                <c:pt idx="2">
                  <c:v>41</c:v>
                </c:pt>
                <c:pt idx="3">
                  <c:v>54</c:v>
                </c:pt>
                <c:pt idx="4">
                  <c:v>67</c:v>
                </c:pt>
                <c:pt idx="5">
                  <c:v>57</c:v>
                </c:pt>
                <c:pt idx="6">
                  <c:v>38</c:v>
                </c:pt>
                <c:pt idx="7">
                  <c:v>51</c:v>
                </c:pt>
                <c:pt idx="8">
                  <c:v>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759-984F-AB38-1D44FC61D364}"/>
            </c:ext>
          </c:extLst>
        </c:ser>
        <c:ser>
          <c:idx val="0"/>
          <c:order val="1"/>
          <c:tx>
            <c:strRef>
              <c:f>tesis!$B$1</c:f>
              <c:strCache>
                <c:ptCount val="1"/>
                <c:pt idx="0">
                  <c:v>C2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4"/>
          </c:marker>
          <c:xVal>
            <c:numRef>
              <c:f>tesis!$B$11:$B$20</c:f>
              <c:numCache>
                <c:formatCode>General</c:formatCode>
                <c:ptCount val="10"/>
                <c:pt idx="0">
                  <c:v>75</c:v>
                </c:pt>
                <c:pt idx="1">
                  <c:v>93</c:v>
                </c:pt>
                <c:pt idx="2">
                  <c:v>135</c:v>
                </c:pt>
                <c:pt idx="3">
                  <c:v>136</c:v>
                </c:pt>
                <c:pt idx="4">
                  <c:v>135</c:v>
                </c:pt>
                <c:pt idx="5">
                  <c:v>154</c:v>
                </c:pt>
                <c:pt idx="6">
                  <c:v>154</c:v>
                </c:pt>
                <c:pt idx="7">
                  <c:v>169</c:v>
                </c:pt>
                <c:pt idx="8">
                  <c:v>169</c:v>
                </c:pt>
                <c:pt idx="9">
                  <c:v>169</c:v>
                </c:pt>
              </c:numCache>
            </c:numRef>
          </c:xVal>
          <c:yVal>
            <c:numRef>
              <c:f>tesis!$C$11:$C$20</c:f>
              <c:numCache>
                <c:formatCode>General</c:formatCode>
                <c:ptCount val="10"/>
                <c:pt idx="0">
                  <c:v>34</c:v>
                </c:pt>
                <c:pt idx="1">
                  <c:v>44.5</c:v>
                </c:pt>
                <c:pt idx="2">
                  <c:v>57</c:v>
                </c:pt>
                <c:pt idx="3">
                  <c:v>66</c:v>
                </c:pt>
                <c:pt idx="4">
                  <c:v>76</c:v>
                </c:pt>
                <c:pt idx="5">
                  <c:v>58</c:v>
                </c:pt>
                <c:pt idx="6">
                  <c:v>70</c:v>
                </c:pt>
                <c:pt idx="7">
                  <c:v>70</c:v>
                </c:pt>
                <c:pt idx="8">
                  <c:v>78</c:v>
                </c:pt>
                <c:pt idx="9">
                  <c:v>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759-984F-AB38-1D44FC61D3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775080"/>
        <c:axId val="203775472"/>
      </c:scatterChart>
      <c:valAx>
        <c:axId val="203775080"/>
        <c:scaling>
          <c:orientation val="minMax"/>
          <c:max val="200"/>
          <c:min val="50"/>
        </c:scaling>
        <c:delete val="0"/>
        <c:axPos val="b"/>
        <c:numFmt formatCode="General" sourceLinked="1"/>
        <c:majorTickMark val="out"/>
        <c:minorTickMark val="none"/>
        <c:tickLblPos val="nextTo"/>
        <c:crossAx val="203775472"/>
        <c:crosses val="autoZero"/>
        <c:crossBetween val="midCat"/>
        <c:majorUnit val="20"/>
      </c:valAx>
      <c:valAx>
        <c:axId val="203775472"/>
        <c:scaling>
          <c:orientation val="minMax"/>
          <c:max val="90"/>
          <c:min val="20"/>
        </c:scaling>
        <c:delete val="0"/>
        <c:axPos val="l"/>
        <c:numFmt formatCode="General" sourceLinked="1"/>
        <c:majorTickMark val="out"/>
        <c:minorTickMark val="none"/>
        <c:tickLblPos val="nextTo"/>
        <c:crossAx val="203775080"/>
        <c:crosses val="autoZero"/>
        <c:crossBetween val="midCat"/>
      </c:valAx>
      <c:spPr>
        <a:noFill/>
        <a:ln w="25400">
          <a:noFill/>
        </a:ln>
      </c:spPr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tesis!$C$1</c:f>
              <c:strCache>
                <c:ptCount val="1"/>
                <c:pt idx="0">
                  <c:v>C1</c:v>
                </c:pt>
              </c:strCache>
            </c:strRef>
          </c:tx>
          <c:spPr>
            <a:ln w="28575">
              <a:noFill/>
            </a:ln>
          </c:spPr>
          <c:marker>
            <c:symbol val="square"/>
            <c:size val="4"/>
          </c:marker>
          <c:xVal>
            <c:numRef>
              <c:f>tesis!$B$2:$B$10</c:f>
              <c:numCache>
                <c:formatCode>General</c:formatCode>
                <c:ptCount val="9"/>
                <c:pt idx="0">
                  <c:v>140</c:v>
                </c:pt>
                <c:pt idx="1">
                  <c:v>153</c:v>
                </c:pt>
                <c:pt idx="2">
                  <c:v>76</c:v>
                </c:pt>
                <c:pt idx="3">
                  <c:v>75</c:v>
                </c:pt>
                <c:pt idx="4">
                  <c:v>75</c:v>
                </c:pt>
                <c:pt idx="5">
                  <c:v>93</c:v>
                </c:pt>
                <c:pt idx="6">
                  <c:v>114</c:v>
                </c:pt>
                <c:pt idx="7">
                  <c:v>114</c:v>
                </c:pt>
                <c:pt idx="8">
                  <c:v>115</c:v>
                </c:pt>
              </c:numCache>
            </c:numRef>
          </c:xVal>
          <c:yVal>
            <c:numRef>
              <c:f>tesis!$C$2:$C$10</c:f>
              <c:numCache>
                <c:formatCode>General</c:formatCode>
                <c:ptCount val="9"/>
                <c:pt idx="0">
                  <c:v>40</c:v>
                </c:pt>
                <c:pt idx="1">
                  <c:v>44</c:v>
                </c:pt>
                <c:pt idx="2">
                  <c:v>41</c:v>
                </c:pt>
                <c:pt idx="3">
                  <c:v>54</c:v>
                </c:pt>
                <c:pt idx="4">
                  <c:v>67</c:v>
                </c:pt>
                <c:pt idx="5">
                  <c:v>57</c:v>
                </c:pt>
                <c:pt idx="6">
                  <c:v>38</c:v>
                </c:pt>
                <c:pt idx="7">
                  <c:v>51</c:v>
                </c:pt>
                <c:pt idx="8">
                  <c:v>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61F-2345-8D6D-46BE5073F1FE}"/>
            </c:ext>
          </c:extLst>
        </c:ser>
        <c:ser>
          <c:idx val="0"/>
          <c:order val="1"/>
          <c:tx>
            <c:strRef>
              <c:f>tesis!$B$1</c:f>
              <c:strCache>
                <c:ptCount val="1"/>
                <c:pt idx="0">
                  <c:v>C2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4"/>
          </c:marker>
          <c:xVal>
            <c:numRef>
              <c:f>tesis!$B$11:$B$20</c:f>
              <c:numCache>
                <c:formatCode>General</c:formatCode>
                <c:ptCount val="10"/>
                <c:pt idx="0">
                  <c:v>75</c:v>
                </c:pt>
                <c:pt idx="1">
                  <c:v>93</c:v>
                </c:pt>
                <c:pt idx="2">
                  <c:v>135</c:v>
                </c:pt>
                <c:pt idx="3">
                  <c:v>136</c:v>
                </c:pt>
                <c:pt idx="4">
                  <c:v>135</c:v>
                </c:pt>
                <c:pt idx="5">
                  <c:v>154</c:v>
                </c:pt>
                <c:pt idx="6">
                  <c:v>154</c:v>
                </c:pt>
                <c:pt idx="7">
                  <c:v>169</c:v>
                </c:pt>
                <c:pt idx="8">
                  <c:v>169</c:v>
                </c:pt>
                <c:pt idx="9">
                  <c:v>169</c:v>
                </c:pt>
              </c:numCache>
            </c:numRef>
          </c:xVal>
          <c:yVal>
            <c:numRef>
              <c:f>tesis!$C$11:$C$20</c:f>
              <c:numCache>
                <c:formatCode>General</c:formatCode>
                <c:ptCount val="10"/>
                <c:pt idx="0">
                  <c:v>34</c:v>
                </c:pt>
                <c:pt idx="1">
                  <c:v>44.5</c:v>
                </c:pt>
                <c:pt idx="2">
                  <c:v>57</c:v>
                </c:pt>
                <c:pt idx="3">
                  <c:v>66</c:v>
                </c:pt>
                <c:pt idx="4">
                  <c:v>76</c:v>
                </c:pt>
                <c:pt idx="5">
                  <c:v>58</c:v>
                </c:pt>
                <c:pt idx="6">
                  <c:v>70</c:v>
                </c:pt>
                <c:pt idx="7">
                  <c:v>70</c:v>
                </c:pt>
                <c:pt idx="8">
                  <c:v>78</c:v>
                </c:pt>
                <c:pt idx="9">
                  <c:v>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61F-2345-8D6D-46BE5073F1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776256"/>
        <c:axId val="201809496"/>
      </c:scatterChart>
      <c:valAx>
        <c:axId val="203776256"/>
        <c:scaling>
          <c:orientation val="minMax"/>
          <c:max val="200"/>
          <c:min val="50"/>
        </c:scaling>
        <c:delete val="0"/>
        <c:axPos val="b"/>
        <c:numFmt formatCode="General" sourceLinked="1"/>
        <c:majorTickMark val="out"/>
        <c:minorTickMark val="none"/>
        <c:tickLblPos val="nextTo"/>
        <c:crossAx val="201809496"/>
        <c:crosses val="autoZero"/>
        <c:crossBetween val="midCat"/>
        <c:majorUnit val="20"/>
      </c:valAx>
      <c:valAx>
        <c:axId val="201809496"/>
        <c:scaling>
          <c:orientation val="minMax"/>
          <c:max val="90"/>
          <c:min val="20"/>
        </c:scaling>
        <c:delete val="0"/>
        <c:axPos val="l"/>
        <c:numFmt formatCode="General" sourceLinked="1"/>
        <c:majorTickMark val="out"/>
        <c:minorTickMark val="none"/>
        <c:tickLblPos val="nextTo"/>
        <c:crossAx val="203776256"/>
        <c:crosses val="autoZero"/>
        <c:crossBetween val="midCat"/>
      </c:valAx>
      <c:spPr>
        <a:noFill/>
        <a:ln w="25400">
          <a:noFill/>
        </a:ln>
      </c:spPr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22A6F-08E0-4497-A845-905A1C95BE93}" type="doc">
      <dgm:prSet loTypeId="urn:microsoft.com/office/officeart/2011/layout/ConvergingText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ES"/>
        </a:p>
      </dgm:t>
    </dgm:pt>
    <mc:AlternateContent xmlns:mc="http://schemas.openxmlformats.org/markup-compatibility/2006" xmlns:a14="http://schemas.microsoft.com/office/drawing/2010/main">
      <mc:Choice Requires="a14">
        <dgm:pt modelId="{5FEF91FA-3020-46FA-810D-B50F009F6A44}">
          <dgm:prSet phldrT="[Texto]" custT="1"/>
          <dgm:spPr/>
          <dgm:t>
            <a:bodyPr/>
            <a:lstStyle/>
            <a:p>
              <a:pPr algn="ctr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s-ES" sz="4000" b="1" i="1" cap="none" spc="0" baseline="-25000" smtClean="0">
                            <a:ln w="17780" cmpd="sng">
                              <a:prstDash val="solid"/>
                              <a:miter lim="800000"/>
                            </a:ln>
                            <a:effectLst>
                              <a:glow rad="228600">
                                <a:schemeClr val="accent3">
                                  <a:satMod val="175000"/>
                                  <a:alpha val="40000"/>
                                </a:schemeClr>
                              </a:glow>
                              <a:outerShdw blurRad="50800" algn="tl" rotWithShape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/>
                    </m:nary>
                  </m:oMath>
                </m:oMathPara>
              </a14:m>
              <a:endParaRPr lang="es-ES" sz="4000" b="1" cap="none" spc="0" baseline="-25000" dirty="0">
                <a:ln w="17780" cmpd="sng">
                  <a:prstDash val="solid"/>
                  <a:miter lim="800000"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algn="tl" rotWithShape="0">
                    <a:srgbClr val="000000"/>
                  </a:outerShdw>
                </a:effectLst>
              </a:endParaRPr>
            </a:p>
          </dgm:t>
        </dgm:pt>
      </mc:Choice>
      <mc:Fallback xmlns="">
        <dgm:pt modelId="{5FEF91FA-3020-46FA-810D-B50F009F6A44}">
          <dgm:prSet phldrT="[Texto]" custT="1"/>
          <dgm:spPr/>
          <dgm:t>
            <a:bodyPr/>
            <a:lstStyle/>
            <a:p>
              <a:pPr algn="ctr"/>
              <a:r>
                <a:rPr lang="es-ES" sz="4000" b="1" i="0" cap="none" spc="0" baseline="-25000" smtClean="0">
                  <a:ln w="17780" cmpd="sng">
                    <a:prstDash val="solid"/>
                    <a:miter lim="800000"/>
                  </a:ln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  <a:outerShdw blurRad="50800" algn="tl" rotWithShape="0">
                      <a:srgbClr val="000000"/>
                    </a:outerShdw>
                  </a:effectLst>
                  <a:latin typeface="Cambria Math"/>
                </a:rPr>
                <a:t>⋀</a:t>
              </a:r>
              <a:endParaRPr lang="es-ES" sz="4000" b="1" cap="none" spc="0" baseline="-25000" dirty="0">
                <a:ln w="17780" cmpd="sng">
                  <a:prstDash val="solid"/>
                  <a:miter lim="800000"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algn="tl" rotWithShape="0">
                    <a:srgbClr val="000000"/>
                  </a:outerShdw>
                </a:effectLst>
              </a:endParaRPr>
            </a:p>
          </dgm:t>
        </dgm:pt>
      </mc:Fallback>
    </mc:AlternateContent>
    <dgm:pt modelId="{E842FD80-1162-42D3-AE47-9B03DC5061AC}" type="parTrans" cxnId="{49AED322-360C-4190-A1DC-FD1A75D8A860}">
      <dgm:prSet/>
      <dgm:spPr/>
      <dgm:t>
        <a:bodyPr/>
        <a:lstStyle/>
        <a:p>
          <a:endParaRPr lang="es-ES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gm:t>
    </dgm:pt>
    <dgm:pt modelId="{09438EA1-2872-4534-8E34-B4A4015BE6D6}" type="sibTrans" cxnId="{49AED322-360C-4190-A1DC-FD1A75D8A860}">
      <dgm:prSet/>
      <dgm:spPr/>
      <dgm:t>
        <a:bodyPr/>
        <a:lstStyle/>
        <a:p>
          <a:endParaRPr lang="es-ES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gm:t>
    </dgm:pt>
    <dgm:pt modelId="{9E14BAF7-4882-4964-9081-EE019E7D3BB9}">
      <dgm:prSet phldrT="[Texto]" custT="1"/>
      <dgm:spPr/>
      <dgm:t>
        <a:bodyPr/>
        <a:lstStyle/>
        <a:p>
          <a:r>
            <a:rPr lang="es-ES" sz="180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X</a:t>
          </a:r>
          <a:r>
            <a:rPr lang="es-ES" sz="1800" baseline="-2500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n</a:t>
          </a:r>
          <a:endParaRPr lang="es-ES" sz="1800" baseline="-25000" dirty="0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  <a:p>
          <a:r>
            <a:rPr lang="es-ES" sz="18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	</a:t>
          </a:r>
          <a:r>
            <a:rPr lang="es-ES" sz="1800" baseline="0" dirty="0" err="1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W</a:t>
          </a:r>
          <a:r>
            <a:rPr lang="es-ES" sz="1800" baseline="-25000" dirty="0" err="1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n</a:t>
          </a:r>
          <a:endParaRPr lang="es-ES" sz="1800" dirty="0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gm:t>
    </dgm:pt>
    <dgm:pt modelId="{F854696B-A4EC-4BBF-A5B2-F9E44D0A9046}" type="parTrans" cxnId="{BCEF1135-A615-48C3-BFBD-042369C28166}">
      <dgm:prSet/>
      <dgm:spPr/>
      <dgm:t>
        <a:bodyPr/>
        <a:lstStyle/>
        <a:p>
          <a:endParaRPr lang="es-ES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gm:t>
    </dgm:pt>
    <dgm:pt modelId="{FDE5B2BE-3A51-445B-9CD5-36CE55FDE39C}" type="sibTrans" cxnId="{BCEF1135-A615-48C3-BFBD-042369C28166}">
      <dgm:prSet/>
      <dgm:spPr/>
      <dgm:t>
        <a:bodyPr/>
        <a:lstStyle/>
        <a:p>
          <a:endParaRPr lang="es-ES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gm:t>
    </dgm:pt>
    <dgm:pt modelId="{EFFB9104-0918-4040-A354-8FC470342079}">
      <dgm:prSet phldrT="[Texto]" custT="1"/>
      <dgm:spPr/>
      <dgm:t>
        <a:bodyPr/>
        <a:lstStyle/>
        <a:p>
          <a:r>
            <a:rPr lang="es-ES" sz="18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X</a:t>
          </a:r>
          <a:r>
            <a:rPr lang="es-ES" sz="1800" baseline="-25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i</a:t>
          </a:r>
        </a:p>
        <a:p>
          <a:r>
            <a:rPr lang="es-ES" sz="18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	</a:t>
          </a:r>
          <a:r>
            <a:rPr lang="es-ES" sz="1800" baseline="0" dirty="0" err="1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W</a:t>
          </a:r>
          <a:r>
            <a:rPr lang="es-ES" sz="1800" baseline="-25000" dirty="0" err="1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i</a:t>
          </a:r>
          <a:endParaRPr lang="es-ES" sz="1800" baseline="-25000" dirty="0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gm:t>
    </dgm:pt>
    <dgm:pt modelId="{A2D8EF10-7003-49F7-A1D9-FB8A4FDBA343}" type="sibTrans" cxnId="{FF6B9466-3C1F-4594-9989-1A7900F1B685}">
      <dgm:prSet/>
      <dgm:spPr/>
      <dgm:t>
        <a:bodyPr/>
        <a:lstStyle/>
        <a:p>
          <a:endParaRPr lang="es-ES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gm:t>
    </dgm:pt>
    <dgm:pt modelId="{2183E2D0-6E19-44E0-A07D-526841E14055}" type="parTrans" cxnId="{FF6B9466-3C1F-4594-9989-1A7900F1B685}">
      <dgm:prSet/>
      <dgm:spPr/>
      <dgm:t>
        <a:bodyPr/>
        <a:lstStyle/>
        <a:p>
          <a:endParaRPr lang="es-ES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gm:t>
    </dgm:pt>
    <dgm:pt modelId="{970128E5-E734-4B62-B563-905F27D91231}">
      <dgm:prSet phldrT="[Texto]" custT="1"/>
      <dgm:spPr/>
      <dgm:t>
        <a:bodyPr/>
        <a:lstStyle/>
        <a:p>
          <a:r>
            <a:rPr lang="es-ES" sz="18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X</a:t>
          </a:r>
          <a:r>
            <a:rPr lang="es-ES" sz="1800" baseline="-25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1</a:t>
          </a:r>
        </a:p>
        <a:p>
          <a:r>
            <a:rPr lang="es-ES" sz="18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 	</a:t>
          </a:r>
          <a:r>
            <a:rPr lang="es-ES" sz="1800" baseline="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W</a:t>
          </a:r>
          <a:r>
            <a:rPr lang="es-ES" sz="1800" baseline="-25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1</a:t>
          </a:r>
        </a:p>
      </dgm:t>
    </dgm:pt>
    <dgm:pt modelId="{AA62DADC-42E8-4E91-B8C0-57C158CB49C0}" type="sibTrans" cxnId="{C8EC3283-5AEC-40EF-AFBE-1BBB08B6C763}">
      <dgm:prSet/>
      <dgm:spPr/>
      <dgm:t>
        <a:bodyPr/>
        <a:lstStyle/>
        <a:p>
          <a:endParaRPr lang="es-ES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gm:t>
    </dgm:pt>
    <dgm:pt modelId="{ED74EE7E-03CC-44AC-B97F-C8E8D3D248E4}" type="parTrans" cxnId="{C8EC3283-5AEC-40EF-AFBE-1BBB08B6C763}">
      <dgm:prSet/>
      <dgm:spPr/>
      <dgm:t>
        <a:bodyPr/>
        <a:lstStyle/>
        <a:p>
          <a:endParaRPr lang="es-ES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gm:t>
    </dgm:pt>
    <dgm:pt modelId="{E150232B-D4F6-4EEB-BA24-BFAC4A6C15C2}">
      <dgm:prSet/>
      <dgm:spPr/>
      <dgm:t>
        <a:bodyPr/>
        <a:lstStyle/>
        <a:p>
          <a:endParaRPr lang="es-ES" dirty="0"/>
        </a:p>
      </dgm:t>
    </dgm:pt>
    <dgm:pt modelId="{165BA1DD-B570-40E5-8DBE-AC3C54B2E1E6}" type="parTrans" cxnId="{614CD8D4-5645-4FB3-B2DB-2B5F5463BEB4}">
      <dgm:prSet/>
      <dgm:spPr/>
      <dgm:t>
        <a:bodyPr/>
        <a:lstStyle/>
        <a:p>
          <a:endParaRPr lang="es-ES"/>
        </a:p>
      </dgm:t>
    </dgm:pt>
    <dgm:pt modelId="{6E8422E2-20CC-4A7F-A686-E20601C89B07}" type="sibTrans" cxnId="{614CD8D4-5645-4FB3-B2DB-2B5F5463BEB4}">
      <dgm:prSet/>
      <dgm:spPr/>
      <dgm:t>
        <a:bodyPr/>
        <a:lstStyle/>
        <a:p>
          <a:endParaRPr lang="es-ES"/>
        </a:p>
      </dgm:t>
    </dgm:pt>
    <dgm:pt modelId="{2F396CA4-3AD4-43D7-9F0C-A8BA71B7117D}" type="pres">
      <dgm:prSet presAssocID="{E0922A6F-08E0-4497-A845-905A1C95BE93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DB808F39-6306-485A-AE7A-69E7E1C61800}" type="pres">
      <dgm:prSet presAssocID="{5FEF91FA-3020-46FA-810D-B50F009F6A44}" presName="composite" presStyleCnt="0"/>
      <dgm:spPr/>
    </dgm:pt>
    <dgm:pt modelId="{8F24088D-0B3D-40FE-831B-053E82EE4699}" type="pres">
      <dgm:prSet presAssocID="{5FEF91FA-3020-46FA-810D-B50F009F6A44}" presName="ParentAccent1" presStyleLbl="alignNode1" presStyleIdx="0" presStyleCnt="45" custLinFactX="-225327" custLinFactNeighborX="-300000"/>
      <dgm:spPr/>
    </dgm:pt>
    <dgm:pt modelId="{83D4AD06-4EFE-4A3A-8D5A-0799E67D6B9B}" type="pres">
      <dgm:prSet presAssocID="{5FEF91FA-3020-46FA-810D-B50F009F6A44}" presName="ParentAccent2" presStyleLbl="alignNode1" presStyleIdx="1" presStyleCnt="45" custLinFactX="-200000" custLinFactNeighborX="-279073"/>
      <dgm:spPr/>
    </dgm:pt>
    <dgm:pt modelId="{B44D0347-21C4-4A0E-B4C5-322C312BD524}" type="pres">
      <dgm:prSet presAssocID="{5FEF91FA-3020-46FA-810D-B50F009F6A44}" presName="ParentAccent3" presStyleLbl="alignNode1" presStyleIdx="2" presStyleCnt="45" custLinFactX="-225327" custLinFactNeighborX="-300000"/>
      <dgm:spPr/>
    </dgm:pt>
    <dgm:pt modelId="{5F79D888-7730-4D92-BD7A-CF56DB974768}" type="pres">
      <dgm:prSet presAssocID="{5FEF91FA-3020-46FA-810D-B50F009F6A44}" presName="ParentAccent4" presStyleLbl="alignNode1" presStyleIdx="3" presStyleCnt="45" custLinFactX="-200000" custLinFactNeighborX="-270804"/>
      <dgm:spPr/>
    </dgm:pt>
    <dgm:pt modelId="{AC0823F8-6BEB-4758-A105-57C129A17362}" type="pres">
      <dgm:prSet presAssocID="{5FEF91FA-3020-46FA-810D-B50F009F6A44}" presName="ParentAccent5" presStyleLbl="alignNode1" presStyleIdx="4" presStyleCnt="45" custLinFactNeighborX="-44587"/>
      <dgm:spPr/>
    </dgm:pt>
    <dgm:pt modelId="{114938EE-CDAA-4AF2-B5E8-97AF7A5BEDCB}" type="pres">
      <dgm:prSet presAssocID="{5FEF91FA-3020-46FA-810D-B50F009F6A44}" presName="ParentAccent6" presStyleLbl="alignNode1" presStyleIdx="5" presStyleCnt="45" custLinFactNeighborX="-36823"/>
      <dgm:spPr/>
    </dgm:pt>
    <dgm:pt modelId="{AE381E81-4940-49C4-9517-4138A333BEEC}" type="pres">
      <dgm:prSet presAssocID="{5FEF91FA-3020-46FA-810D-B50F009F6A44}" presName="ParentAccent7" presStyleLbl="alignNode1" presStyleIdx="6" presStyleCnt="45" custLinFactX="-225327" custLinFactNeighborX="-300000"/>
      <dgm:spPr/>
    </dgm:pt>
    <dgm:pt modelId="{7DA7E1C3-2208-42CD-BFD5-E98A27434321}" type="pres">
      <dgm:prSet presAssocID="{5FEF91FA-3020-46FA-810D-B50F009F6A44}" presName="ParentAccent8" presStyleLbl="alignNode1" presStyleIdx="7" presStyleCnt="45" custLinFactX="-225327" custLinFactNeighborX="-300000"/>
      <dgm:spPr/>
    </dgm:pt>
    <dgm:pt modelId="{9A388294-01AC-4705-ABED-6F19723088C3}" type="pres">
      <dgm:prSet presAssocID="{5FEF91FA-3020-46FA-810D-B50F009F6A44}" presName="ParentAccent9" presStyleLbl="alignNode1" presStyleIdx="8" presStyleCnt="45" custLinFactX="-225327" custLinFactNeighborX="-300000"/>
      <dgm:spPr/>
    </dgm:pt>
    <dgm:pt modelId="{F471EF99-3567-40BB-B605-7515E6ADF551}" type="pres">
      <dgm:prSet presAssocID="{5FEF91FA-3020-46FA-810D-B50F009F6A44}" presName="ParentAccent10" presStyleLbl="alignNode1" presStyleIdx="9" presStyleCnt="45" custLinFactX="-225327" custLinFactNeighborX="-300000"/>
      <dgm:spPr/>
    </dgm:pt>
    <dgm:pt modelId="{FBE9126C-0A84-425A-9A7C-EDB8D6F90477}" type="pres">
      <dgm:prSet presAssocID="{5FEF91FA-3020-46FA-810D-B50F009F6A44}" presName="Parent" presStyleLbl="alignNode1" presStyleIdx="10" presStyleCnt="45">
        <dgm:presLayoutVars>
          <dgm:chMax val="5"/>
          <dgm:chPref val="3"/>
          <dgm:bulletEnabled val="1"/>
        </dgm:presLayoutVars>
      </dgm:prSet>
      <dgm:spPr/>
    </dgm:pt>
    <dgm:pt modelId="{4693CE97-576E-4082-B277-88492A689E29}" type="pres">
      <dgm:prSet presAssocID="{970128E5-E734-4B62-B563-905F27D91231}" presName="Child1Accent1" presStyleLbl="alignNode1" presStyleIdx="11" presStyleCnt="45"/>
      <dgm:spPr>
        <a:solidFill>
          <a:schemeClr val="accent3">
            <a:lumMod val="75000"/>
          </a:schemeClr>
        </a:solidFill>
      </dgm:spPr>
    </dgm:pt>
    <dgm:pt modelId="{1296CBF7-4F8E-4ACC-B895-6A5E846A9F58}" type="pres">
      <dgm:prSet presAssocID="{970128E5-E734-4B62-B563-905F27D91231}" presName="Child1Accent2" presStyleLbl="alignNode1" presStyleIdx="12" presStyleCnt="45"/>
      <dgm:spPr/>
    </dgm:pt>
    <dgm:pt modelId="{3FC9D71C-1444-4807-979F-D903B80E164C}" type="pres">
      <dgm:prSet presAssocID="{970128E5-E734-4B62-B563-905F27D91231}" presName="Child1Accent3" presStyleLbl="alignNode1" presStyleIdx="13" presStyleCnt="45"/>
      <dgm:spPr/>
    </dgm:pt>
    <dgm:pt modelId="{C82BDDBE-CE5E-48B6-8934-BFEC4771FC2C}" type="pres">
      <dgm:prSet presAssocID="{970128E5-E734-4B62-B563-905F27D91231}" presName="Child1Accent4" presStyleLbl="alignNode1" presStyleIdx="14" presStyleCnt="45"/>
      <dgm:spPr/>
    </dgm:pt>
    <dgm:pt modelId="{C8BA9BE2-4E1A-4E57-92E8-64CAA8C05AB2}" type="pres">
      <dgm:prSet presAssocID="{970128E5-E734-4B62-B563-905F27D91231}" presName="Child1Accent5" presStyleLbl="alignNode1" presStyleIdx="15" presStyleCnt="45"/>
      <dgm:spPr/>
    </dgm:pt>
    <dgm:pt modelId="{D5CECAB0-3183-4EDE-972B-91FCF25936DB}" type="pres">
      <dgm:prSet presAssocID="{970128E5-E734-4B62-B563-905F27D91231}" presName="Child1Accent6" presStyleLbl="alignNode1" presStyleIdx="16" presStyleCnt="45"/>
      <dgm:spPr/>
    </dgm:pt>
    <dgm:pt modelId="{2062FF02-D3DE-465D-A8BA-97D4C25250AA}" type="pres">
      <dgm:prSet presAssocID="{970128E5-E734-4B62-B563-905F27D91231}" presName="Child1Accent7" presStyleLbl="alignNode1" presStyleIdx="17" presStyleCnt="45" custScaleX="100127" custScaleY="100128"/>
      <dgm:spPr/>
    </dgm:pt>
    <dgm:pt modelId="{85C11C3D-6470-4AD4-B16B-FED65B138F65}" type="pres">
      <dgm:prSet presAssocID="{970128E5-E734-4B62-B563-905F27D91231}" presName="Child1Accent8" presStyleLbl="alignNode1" presStyleIdx="18" presStyleCnt="45" custScaleX="227562" custScaleY="224671"/>
      <dgm:spPr/>
    </dgm:pt>
    <dgm:pt modelId="{D7DB2FDD-700D-4192-9B7D-975791CFCC82}" type="pres">
      <dgm:prSet presAssocID="{970128E5-E734-4B62-B563-905F27D91231}" presName="Child1Accent9" presStyleLbl="alignNode1" presStyleIdx="19" presStyleCnt="45"/>
      <dgm:spPr/>
    </dgm:pt>
    <dgm:pt modelId="{044254BB-53A9-4625-BE83-3C227C6ACCA8}" type="pres">
      <dgm:prSet presAssocID="{970128E5-E734-4B62-B563-905F27D91231}" presName="Child1" presStyleLbl="revTx" presStyleIdx="0" presStyleCnt="3" custFlipHor="1" custScaleX="118709" custLinFactY="11294" custLinFactNeighborX="10946" custLinFactNeighborY="100000">
        <dgm:presLayoutVars>
          <dgm:chMax/>
          <dgm:chPref val="0"/>
          <dgm:bulletEnabled val="1"/>
        </dgm:presLayoutVars>
      </dgm:prSet>
      <dgm:spPr/>
    </dgm:pt>
    <dgm:pt modelId="{3B46824E-234F-45F9-9E14-593010D803F5}" type="pres">
      <dgm:prSet presAssocID="{EFFB9104-0918-4040-A354-8FC470342079}" presName="Child2Accent1" presStyleLbl="alignNode1" presStyleIdx="20" presStyleCnt="45"/>
      <dgm:spPr/>
    </dgm:pt>
    <dgm:pt modelId="{B3B1FC3A-9B44-467B-8753-4BB6DAA9B807}" type="pres">
      <dgm:prSet presAssocID="{EFFB9104-0918-4040-A354-8FC470342079}" presName="Child2Accent2" presStyleLbl="alignNode1" presStyleIdx="21" presStyleCnt="45"/>
      <dgm:spPr/>
    </dgm:pt>
    <dgm:pt modelId="{4B061394-059E-423B-9208-1389B66204BE}" type="pres">
      <dgm:prSet presAssocID="{EFFB9104-0918-4040-A354-8FC470342079}" presName="Child2Accent3" presStyleLbl="alignNode1" presStyleIdx="22" presStyleCnt="45"/>
      <dgm:spPr/>
    </dgm:pt>
    <dgm:pt modelId="{DA584635-62A7-4CD4-B5DC-9B75B826322D}" type="pres">
      <dgm:prSet presAssocID="{EFFB9104-0918-4040-A354-8FC470342079}" presName="Child2Accent4" presStyleLbl="alignNode1" presStyleIdx="23" presStyleCnt="45"/>
      <dgm:spPr/>
    </dgm:pt>
    <dgm:pt modelId="{8DA9B36C-0F92-43E8-8491-52BBC6FA9942}" type="pres">
      <dgm:prSet presAssocID="{EFFB9104-0918-4040-A354-8FC470342079}" presName="Child2Accent5" presStyleLbl="alignNode1" presStyleIdx="24" presStyleCnt="45"/>
      <dgm:spPr/>
    </dgm:pt>
    <dgm:pt modelId="{773E13B6-047B-4F93-A953-CB75BB0BE129}" type="pres">
      <dgm:prSet presAssocID="{EFFB9104-0918-4040-A354-8FC470342079}" presName="Child2Accent6" presStyleLbl="alignNode1" presStyleIdx="25" presStyleCnt="45" custScaleX="100127" custScaleY="100128"/>
      <dgm:spPr/>
    </dgm:pt>
    <dgm:pt modelId="{A3990D2C-81CC-444D-B612-EEE666044D74}" type="pres">
      <dgm:prSet presAssocID="{EFFB9104-0918-4040-A354-8FC470342079}" presName="Child2Accent7" presStyleLbl="alignNode1" presStyleIdx="26" presStyleCnt="45" custScaleX="224671" custScaleY="224452"/>
      <dgm:spPr/>
    </dgm:pt>
    <dgm:pt modelId="{F2575D18-4E80-4F7B-B537-9DC9199D5C4D}" type="pres">
      <dgm:prSet presAssocID="{EFFB9104-0918-4040-A354-8FC470342079}" presName="Child2" presStyleLbl="revTx" presStyleIdx="1" presStyleCnt="3" custLinFactY="9737" custLinFactNeighborX="11736" custLinFactNeighborY="100000">
        <dgm:presLayoutVars>
          <dgm:chMax/>
          <dgm:chPref val="0"/>
          <dgm:bulletEnabled val="1"/>
        </dgm:presLayoutVars>
      </dgm:prSet>
      <dgm:spPr/>
    </dgm:pt>
    <dgm:pt modelId="{961ECC30-54EC-4E9D-9512-4C0577B15840}" type="pres">
      <dgm:prSet presAssocID="{9E14BAF7-4882-4964-9081-EE019E7D3BB9}" presName="Child3Accent1" presStyleLbl="alignNode1" presStyleIdx="27" presStyleCnt="45"/>
      <dgm:spPr/>
    </dgm:pt>
    <dgm:pt modelId="{A8591205-A33A-4377-B198-542EB742356E}" type="pres">
      <dgm:prSet presAssocID="{9E14BAF7-4882-4964-9081-EE019E7D3BB9}" presName="Child3Accent2" presStyleLbl="alignNode1" presStyleIdx="28" presStyleCnt="45"/>
      <dgm:spPr/>
    </dgm:pt>
    <dgm:pt modelId="{28FC7B89-CE24-49A7-9160-BB692A332779}" type="pres">
      <dgm:prSet presAssocID="{9E14BAF7-4882-4964-9081-EE019E7D3BB9}" presName="Child3Accent3" presStyleLbl="alignNode1" presStyleIdx="29" presStyleCnt="45"/>
      <dgm:spPr/>
    </dgm:pt>
    <dgm:pt modelId="{C45C2450-9198-4607-B28F-336E26417D76}" type="pres">
      <dgm:prSet presAssocID="{9E14BAF7-4882-4964-9081-EE019E7D3BB9}" presName="Child3Accent4" presStyleLbl="alignNode1" presStyleIdx="30" presStyleCnt="45"/>
      <dgm:spPr/>
    </dgm:pt>
    <dgm:pt modelId="{5BA67F8E-9948-4544-85CC-E7606E62095D}" type="pres">
      <dgm:prSet presAssocID="{9E14BAF7-4882-4964-9081-EE019E7D3BB9}" presName="Child3Accent5" presStyleLbl="alignNode1" presStyleIdx="31" presStyleCnt="45"/>
      <dgm:spPr/>
    </dgm:pt>
    <dgm:pt modelId="{96BB97AC-3BA1-49E8-B752-525B5CDACE3B}" type="pres">
      <dgm:prSet presAssocID="{9E14BAF7-4882-4964-9081-EE019E7D3BB9}" presName="Child3Accent6" presStyleLbl="alignNode1" presStyleIdx="32" presStyleCnt="45"/>
      <dgm:spPr/>
    </dgm:pt>
    <dgm:pt modelId="{076F33ED-8D3A-49F9-8196-00B366C3F4BB}" type="pres">
      <dgm:prSet presAssocID="{9E14BAF7-4882-4964-9081-EE019E7D3BB9}" presName="Child3Accent7" presStyleLbl="alignNode1" presStyleIdx="33" presStyleCnt="45" custScaleX="224671" custScaleY="224452"/>
      <dgm:spPr>
        <a:solidFill>
          <a:schemeClr val="accent3">
            <a:lumMod val="75000"/>
          </a:schemeClr>
        </a:solidFill>
      </dgm:spPr>
    </dgm:pt>
    <dgm:pt modelId="{EB2C3816-9E59-48D0-B11C-331BBC02CF32}" type="pres">
      <dgm:prSet presAssocID="{9E14BAF7-4882-4964-9081-EE019E7D3BB9}" presName="Child3" presStyleLbl="revTx" presStyleIdx="2" presStyleCnt="3" custLinFactNeighborX="6872" custLinFactNeighborY="99011">
        <dgm:presLayoutVars>
          <dgm:chMax/>
          <dgm:chPref val="0"/>
          <dgm:bulletEnabled val="1"/>
        </dgm:presLayoutVars>
      </dgm:prSet>
      <dgm:spPr/>
    </dgm:pt>
    <dgm:pt modelId="{CC7D2B77-E249-47B7-9EC1-EED60A17D9E5}" type="pres">
      <dgm:prSet presAssocID="{09438EA1-2872-4534-8E34-B4A4015BE6D6}" presName="sibTrans" presStyleCnt="0"/>
      <dgm:spPr/>
    </dgm:pt>
    <dgm:pt modelId="{C3375AE9-7852-49BB-BCD7-AE0712A0171C}" type="pres">
      <dgm:prSet presAssocID="{E150232B-D4F6-4EEB-BA24-BFAC4A6C15C2}" presName="composite" presStyleCnt="0"/>
      <dgm:spPr/>
    </dgm:pt>
    <dgm:pt modelId="{55944427-C414-452A-9981-DD5C3279784B}" type="pres">
      <dgm:prSet presAssocID="{E150232B-D4F6-4EEB-BA24-BFAC4A6C15C2}" presName="ParentAccent1" presStyleLbl="alignNode1" presStyleIdx="34" presStyleCnt="45" custLinFactX="-456741" custLinFactNeighborX="-500000" custLinFactNeighborY="55011"/>
      <dgm:spPr/>
    </dgm:pt>
    <dgm:pt modelId="{16A1C613-39F1-4E73-A121-EC4DDF06C5D7}" type="pres">
      <dgm:prSet presAssocID="{E150232B-D4F6-4EEB-BA24-BFAC4A6C15C2}" presName="ParentAccent2" presStyleLbl="alignNode1" presStyleIdx="35" presStyleCnt="45" custLinFactX="-456741" custLinFactNeighborX="-500000" custLinFactNeighborY="55011"/>
      <dgm:spPr/>
    </dgm:pt>
    <dgm:pt modelId="{995F7130-95AB-4E9A-9018-62A9F5F86305}" type="pres">
      <dgm:prSet presAssocID="{E150232B-D4F6-4EEB-BA24-BFAC4A6C15C2}" presName="ParentAccent3" presStyleLbl="alignNode1" presStyleIdx="36" presStyleCnt="45" custLinFactX="-456741" custLinFactNeighborX="-500000" custLinFactNeighborY="55011"/>
      <dgm:spPr/>
    </dgm:pt>
    <dgm:pt modelId="{4B6F8BF7-B7D2-4A43-8B47-209ED709441F}" type="pres">
      <dgm:prSet presAssocID="{E150232B-D4F6-4EEB-BA24-BFAC4A6C15C2}" presName="ParentAccent4" presStyleLbl="alignNode1" presStyleIdx="37" presStyleCnt="45" custLinFactX="-456741" custLinFactNeighborX="-500000" custLinFactNeighborY="55011"/>
      <dgm:spPr/>
    </dgm:pt>
    <dgm:pt modelId="{1B61ADED-4C13-4273-95DC-419863F788D1}" type="pres">
      <dgm:prSet presAssocID="{E150232B-D4F6-4EEB-BA24-BFAC4A6C15C2}" presName="ParentAccent5" presStyleLbl="alignNode1" presStyleIdx="38" presStyleCnt="45" custLinFactX="-300000" custLinFactNeighborX="-317584" custLinFactNeighborY="55011"/>
      <dgm:spPr/>
    </dgm:pt>
    <dgm:pt modelId="{D2B8ABAA-5224-4754-BB79-E4BDA5666829}" type="pres">
      <dgm:prSet presAssocID="{E150232B-D4F6-4EEB-BA24-BFAC4A6C15C2}" presName="ParentAccent6" presStyleLbl="alignNode1" presStyleIdx="39" presStyleCnt="45" custLinFactX="-108445" custLinFactNeighborX="-200000" custLinFactNeighborY="27506"/>
      <dgm:spPr/>
    </dgm:pt>
    <dgm:pt modelId="{67B7199D-BDD8-4E21-88F2-650358BD46F4}" type="pres">
      <dgm:prSet presAssocID="{E150232B-D4F6-4EEB-BA24-BFAC4A6C15C2}" presName="ParentAccent7" presStyleLbl="alignNode1" presStyleIdx="40" presStyleCnt="45" custLinFactX="-456741" custLinFactNeighborX="-500000" custLinFactNeighborY="55011"/>
      <dgm:spPr/>
    </dgm:pt>
    <dgm:pt modelId="{7E593CA1-811B-4661-924F-5A1F5A0FFB7D}" type="pres">
      <dgm:prSet presAssocID="{E150232B-D4F6-4EEB-BA24-BFAC4A6C15C2}" presName="ParentAccent8" presStyleLbl="alignNode1" presStyleIdx="41" presStyleCnt="45" custLinFactX="-456741" custLinFactNeighborX="-500000" custLinFactNeighborY="55011"/>
      <dgm:spPr/>
    </dgm:pt>
    <dgm:pt modelId="{2C4A2A05-7C2B-4A10-89A2-C68FFFD20871}" type="pres">
      <dgm:prSet presAssocID="{E150232B-D4F6-4EEB-BA24-BFAC4A6C15C2}" presName="ParentAccent9" presStyleLbl="alignNode1" presStyleIdx="42" presStyleCnt="45" custLinFactX="-456741" custLinFactNeighborX="-500000" custLinFactNeighborY="55011"/>
      <dgm:spPr/>
    </dgm:pt>
    <dgm:pt modelId="{5D1B9B61-20DC-486C-BAEB-8F7880344477}" type="pres">
      <dgm:prSet presAssocID="{E150232B-D4F6-4EEB-BA24-BFAC4A6C15C2}" presName="ParentAccent10" presStyleLbl="alignNode1" presStyleIdx="43" presStyleCnt="45" custLinFactX="-456741" custLinFactNeighborX="-500000" custLinFactNeighborY="55011"/>
      <dgm:spPr/>
    </dgm:pt>
    <dgm:pt modelId="{2D8496BF-D2DC-4A39-9B92-63D3B81F9C88}" type="pres">
      <dgm:prSet presAssocID="{E150232B-D4F6-4EEB-BA24-BFAC4A6C15C2}" presName="Parent" presStyleLbl="alignNode1" presStyleIdx="44" presStyleCnt="45" custScaleX="66199" custScaleY="68136" custLinFactNeighborX="-39851" custLinFactNeighborY="4434">
        <dgm:presLayoutVars>
          <dgm:chMax val="5"/>
          <dgm:chPref val="3"/>
          <dgm:bulletEnabled val="1"/>
        </dgm:presLayoutVars>
      </dgm:prSet>
      <dgm:spPr>
        <a:prstGeom prst="rect">
          <a:avLst/>
        </a:prstGeom>
      </dgm:spPr>
    </dgm:pt>
  </dgm:ptLst>
  <dgm:cxnLst>
    <dgm:cxn modelId="{49AED322-360C-4190-A1DC-FD1A75D8A860}" srcId="{E0922A6F-08E0-4497-A845-905A1C95BE93}" destId="{5FEF91FA-3020-46FA-810D-B50F009F6A44}" srcOrd="0" destOrd="0" parTransId="{E842FD80-1162-42D3-AE47-9B03DC5061AC}" sibTransId="{09438EA1-2872-4534-8E34-B4A4015BE6D6}"/>
    <dgm:cxn modelId="{9EA07326-916B-4025-A925-C6E5EB2486AA}" type="presOf" srcId="{E0922A6F-08E0-4497-A845-905A1C95BE93}" destId="{2F396CA4-3AD4-43D7-9F0C-A8BA71B7117D}" srcOrd="0" destOrd="0" presId="urn:microsoft.com/office/officeart/2011/layout/ConvergingText"/>
    <dgm:cxn modelId="{54826C27-1DCC-4EA4-A437-BECFA1ABAB16}" type="presOf" srcId="{970128E5-E734-4B62-B563-905F27D91231}" destId="{044254BB-53A9-4625-BE83-3C227C6ACCA8}" srcOrd="0" destOrd="0" presId="urn:microsoft.com/office/officeart/2011/layout/ConvergingText"/>
    <dgm:cxn modelId="{BCEF1135-A615-48C3-BFBD-042369C28166}" srcId="{5FEF91FA-3020-46FA-810D-B50F009F6A44}" destId="{9E14BAF7-4882-4964-9081-EE019E7D3BB9}" srcOrd="2" destOrd="0" parTransId="{F854696B-A4EC-4BBF-A5B2-F9E44D0A9046}" sibTransId="{FDE5B2BE-3A51-445B-9CD5-36CE55FDE39C}"/>
    <dgm:cxn modelId="{CF45FE45-4947-41EC-ABC2-F084EDFB6F59}" type="presOf" srcId="{5FEF91FA-3020-46FA-810D-B50F009F6A44}" destId="{FBE9126C-0A84-425A-9A7C-EDB8D6F90477}" srcOrd="0" destOrd="0" presId="urn:microsoft.com/office/officeart/2011/layout/ConvergingText"/>
    <dgm:cxn modelId="{FF6B9466-3C1F-4594-9989-1A7900F1B685}" srcId="{5FEF91FA-3020-46FA-810D-B50F009F6A44}" destId="{EFFB9104-0918-4040-A354-8FC470342079}" srcOrd="1" destOrd="0" parTransId="{2183E2D0-6E19-44E0-A07D-526841E14055}" sibTransId="{A2D8EF10-7003-49F7-A1D9-FB8A4FDBA343}"/>
    <dgm:cxn modelId="{71C69449-6AD4-467C-9A59-9B80141B50BE}" type="presOf" srcId="{EFFB9104-0918-4040-A354-8FC470342079}" destId="{F2575D18-4E80-4F7B-B537-9DC9199D5C4D}" srcOrd="0" destOrd="0" presId="urn:microsoft.com/office/officeart/2011/layout/ConvergingText"/>
    <dgm:cxn modelId="{C8EC3283-5AEC-40EF-AFBE-1BBB08B6C763}" srcId="{5FEF91FA-3020-46FA-810D-B50F009F6A44}" destId="{970128E5-E734-4B62-B563-905F27D91231}" srcOrd="0" destOrd="0" parTransId="{ED74EE7E-03CC-44AC-B97F-C8E8D3D248E4}" sibTransId="{AA62DADC-42E8-4E91-B8C0-57C158CB49C0}"/>
    <dgm:cxn modelId="{DEA053BC-35AF-4E25-964B-84C71AC04EF0}" type="presOf" srcId="{E150232B-D4F6-4EEB-BA24-BFAC4A6C15C2}" destId="{2D8496BF-D2DC-4A39-9B92-63D3B81F9C88}" srcOrd="0" destOrd="0" presId="urn:microsoft.com/office/officeart/2011/layout/ConvergingText"/>
    <dgm:cxn modelId="{614CD8D4-5645-4FB3-B2DB-2B5F5463BEB4}" srcId="{E0922A6F-08E0-4497-A845-905A1C95BE93}" destId="{E150232B-D4F6-4EEB-BA24-BFAC4A6C15C2}" srcOrd="1" destOrd="0" parTransId="{165BA1DD-B570-40E5-8DBE-AC3C54B2E1E6}" sibTransId="{6E8422E2-20CC-4A7F-A686-E20601C89B07}"/>
    <dgm:cxn modelId="{38E69CFC-2D14-4ADE-803F-1C4F5D7D6C2D}" type="presOf" srcId="{9E14BAF7-4882-4964-9081-EE019E7D3BB9}" destId="{EB2C3816-9E59-48D0-B11C-331BBC02CF32}" srcOrd="0" destOrd="0" presId="urn:microsoft.com/office/officeart/2011/layout/ConvergingText"/>
    <dgm:cxn modelId="{12124AAE-7133-4B35-B739-C06AF5491B63}" type="presParOf" srcId="{2F396CA4-3AD4-43D7-9F0C-A8BA71B7117D}" destId="{DB808F39-6306-485A-AE7A-69E7E1C61800}" srcOrd="0" destOrd="0" presId="urn:microsoft.com/office/officeart/2011/layout/ConvergingText"/>
    <dgm:cxn modelId="{13AC4B0C-848A-4804-B4EE-B1889916979E}" type="presParOf" srcId="{DB808F39-6306-485A-AE7A-69E7E1C61800}" destId="{8F24088D-0B3D-40FE-831B-053E82EE4699}" srcOrd="0" destOrd="0" presId="urn:microsoft.com/office/officeart/2011/layout/ConvergingText"/>
    <dgm:cxn modelId="{724259C2-48D8-4DBE-86D3-0D69BC298109}" type="presParOf" srcId="{DB808F39-6306-485A-AE7A-69E7E1C61800}" destId="{83D4AD06-4EFE-4A3A-8D5A-0799E67D6B9B}" srcOrd="1" destOrd="0" presId="urn:microsoft.com/office/officeart/2011/layout/ConvergingText"/>
    <dgm:cxn modelId="{6D45B546-E14D-46CF-AB17-F183FD1E91D7}" type="presParOf" srcId="{DB808F39-6306-485A-AE7A-69E7E1C61800}" destId="{B44D0347-21C4-4A0E-B4C5-322C312BD524}" srcOrd="2" destOrd="0" presId="urn:microsoft.com/office/officeart/2011/layout/ConvergingText"/>
    <dgm:cxn modelId="{D85D72BE-BC62-4113-914D-E1B3C168AFFB}" type="presParOf" srcId="{DB808F39-6306-485A-AE7A-69E7E1C61800}" destId="{5F79D888-7730-4D92-BD7A-CF56DB974768}" srcOrd="3" destOrd="0" presId="urn:microsoft.com/office/officeart/2011/layout/ConvergingText"/>
    <dgm:cxn modelId="{18381E1B-6A32-4C71-8AEA-7308D9C2C9A0}" type="presParOf" srcId="{DB808F39-6306-485A-AE7A-69E7E1C61800}" destId="{AC0823F8-6BEB-4758-A105-57C129A17362}" srcOrd="4" destOrd="0" presId="urn:microsoft.com/office/officeart/2011/layout/ConvergingText"/>
    <dgm:cxn modelId="{42B047C8-3CDC-4486-9335-7B37761E3A66}" type="presParOf" srcId="{DB808F39-6306-485A-AE7A-69E7E1C61800}" destId="{114938EE-CDAA-4AF2-B5E8-97AF7A5BEDCB}" srcOrd="5" destOrd="0" presId="urn:microsoft.com/office/officeart/2011/layout/ConvergingText"/>
    <dgm:cxn modelId="{53B802F9-7865-41ED-A3FD-09CD2F317147}" type="presParOf" srcId="{DB808F39-6306-485A-AE7A-69E7E1C61800}" destId="{AE381E81-4940-49C4-9517-4138A333BEEC}" srcOrd="6" destOrd="0" presId="urn:microsoft.com/office/officeart/2011/layout/ConvergingText"/>
    <dgm:cxn modelId="{18003586-DAD2-4114-9410-9C0B14505B95}" type="presParOf" srcId="{DB808F39-6306-485A-AE7A-69E7E1C61800}" destId="{7DA7E1C3-2208-42CD-BFD5-E98A27434321}" srcOrd="7" destOrd="0" presId="urn:microsoft.com/office/officeart/2011/layout/ConvergingText"/>
    <dgm:cxn modelId="{2330AD62-657C-4BEA-B823-FC08131C5119}" type="presParOf" srcId="{DB808F39-6306-485A-AE7A-69E7E1C61800}" destId="{9A388294-01AC-4705-ABED-6F19723088C3}" srcOrd="8" destOrd="0" presId="urn:microsoft.com/office/officeart/2011/layout/ConvergingText"/>
    <dgm:cxn modelId="{7B75978F-8EC9-4CDA-AECF-E12B6E497379}" type="presParOf" srcId="{DB808F39-6306-485A-AE7A-69E7E1C61800}" destId="{F471EF99-3567-40BB-B605-7515E6ADF551}" srcOrd="9" destOrd="0" presId="urn:microsoft.com/office/officeart/2011/layout/ConvergingText"/>
    <dgm:cxn modelId="{56A408ED-C5FA-48D2-AC3F-60E443FB8041}" type="presParOf" srcId="{DB808F39-6306-485A-AE7A-69E7E1C61800}" destId="{FBE9126C-0A84-425A-9A7C-EDB8D6F90477}" srcOrd="10" destOrd="0" presId="urn:microsoft.com/office/officeart/2011/layout/ConvergingText"/>
    <dgm:cxn modelId="{C31D46DB-3968-43FC-953D-9F8D2AB8F5A8}" type="presParOf" srcId="{DB808F39-6306-485A-AE7A-69E7E1C61800}" destId="{4693CE97-576E-4082-B277-88492A689E29}" srcOrd="11" destOrd="0" presId="urn:microsoft.com/office/officeart/2011/layout/ConvergingText"/>
    <dgm:cxn modelId="{51C1EC42-F7AA-4074-B1D2-4A87A174707B}" type="presParOf" srcId="{DB808F39-6306-485A-AE7A-69E7E1C61800}" destId="{1296CBF7-4F8E-4ACC-B895-6A5E846A9F58}" srcOrd="12" destOrd="0" presId="urn:microsoft.com/office/officeart/2011/layout/ConvergingText"/>
    <dgm:cxn modelId="{7AA59B6C-38AC-4C4C-BB8C-2AA03E69E8BD}" type="presParOf" srcId="{DB808F39-6306-485A-AE7A-69E7E1C61800}" destId="{3FC9D71C-1444-4807-979F-D903B80E164C}" srcOrd="13" destOrd="0" presId="urn:microsoft.com/office/officeart/2011/layout/ConvergingText"/>
    <dgm:cxn modelId="{8C0A3943-8481-43B3-BD84-EA09C3B086C6}" type="presParOf" srcId="{DB808F39-6306-485A-AE7A-69E7E1C61800}" destId="{C82BDDBE-CE5E-48B6-8934-BFEC4771FC2C}" srcOrd="14" destOrd="0" presId="urn:microsoft.com/office/officeart/2011/layout/ConvergingText"/>
    <dgm:cxn modelId="{12DB58C1-D0B5-4176-9B14-A8A3734885F7}" type="presParOf" srcId="{DB808F39-6306-485A-AE7A-69E7E1C61800}" destId="{C8BA9BE2-4E1A-4E57-92E8-64CAA8C05AB2}" srcOrd="15" destOrd="0" presId="urn:microsoft.com/office/officeart/2011/layout/ConvergingText"/>
    <dgm:cxn modelId="{66F69CB8-8119-441F-A2FF-8ABB2EC3AE83}" type="presParOf" srcId="{DB808F39-6306-485A-AE7A-69E7E1C61800}" destId="{D5CECAB0-3183-4EDE-972B-91FCF25936DB}" srcOrd="16" destOrd="0" presId="urn:microsoft.com/office/officeart/2011/layout/ConvergingText"/>
    <dgm:cxn modelId="{BAA11A14-8E2F-4CDE-80E9-022657FB472B}" type="presParOf" srcId="{DB808F39-6306-485A-AE7A-69E7E1C61800}" destId="{2062FF02-D3DE-465D-A8BA-97D4C25250AA}" srcOrd="17" destOrd="0" presId="urn:microsoft.com/office/officeart/2011/layout/ConvergingText"/>
    <dgm:cxn modelId="{2E5A369A-E39A-4144-B9CB-0FB2F8DB8D7D}" type="presParOf" srcId="{DB808F39-6306-485A-AE7A-69E7E1C61800}" destId="{85C11C3D-6470-4AD4-B16B-FED65B138F65}" srcOrd="18" destOrd="0" presId="urn:microsoft.com/office/officeart/2011/layout/ConvergingText"/>
    <dgm:cxn modelId="{40E1E2EA-B198-4D74-A06C-B5BFE7D46D85}" type="presParOf" srcId="{DB808F39-6306-485A-AE7A-69E7E1C61800}" destId="{D7DB2FDD-700D-4192-9B7D-975791CFCC82}" srcOrd="19" destOrd="0" presId="urn:microsoft.com/office/officeart/2011/layout/ConvergingText"/>
    <dgm:cxn modelId="{E61CD782-C707-49BC-B1F1-70A1C594C4C4}" type="presParOf" srcId="{DB808F39-6306-485A-AE7A-69E7E1C61800}" destId="{044254BB-53A9-4625-BE83-3C227C6ACCA8}" srcOrd="20" destOrd="0" presId="urn:microsoft.com/office/officeart/2011/layout/ConvergingText"/>
    <dgm:cxn modelId="{1846CD5B-1FB7-40DF-B4EB-5E840B29C366}" type="presParOf" srcId="{DB808F39-6306-485A-AE7A-69E7E1C61800}" destId="{3B46824E-234F-45F9-9E14-593010D803F5}" srcOrd="21" destOrd="0" presId="urn:microsoft.com/office/officeart/2011/layout/ConvergingText"/>
    <dgm:cxn modelId="{F6B7DB0F-7B94-4A2C-89EB-9AB0F30BF9D5}" type="presParOf" srcId="{DB808F39-6306-485A-AE7A-69E7E1C61800}" destId="{B3B1FC3A-9B44-467B-8753-4BB6DAA9B807}" srcOrd="22" destOrd="0" presId="urn:microsoft.com/office/officeart/2011/layout/ConvergingText"/>
    <dgm:cxn modelId="{9B83F40F-73EC-4604-ABBC-FC783E2C7620}" type="presParOf" srcId="{DB808F39-6306-485A-AE7A-69E7E1C61800}" destId="{4B061394-059E-423B-9208-1389B66204BE}" srcOrd="23" destOrd="0" presId="urn:microsoft.com/office/officeart/2011/layout/ConvergingText"/>
    <dgm:cxn modelId="{5341E6F5-24A2-44C7-AE3C-42A4CB52430B}" type="presParOf" srcId="{DB808F39-6306-485A-AE7A-69E7E1C61800}" destId="{DA584635-62A7-4CD4-B5DC-9B75B826322D}" srcOrd="24" destOrd="0" presId="urn:microsoft.com/office/officeart/2011/layout/ConvergingText"/>
    <dgm:cxn modelId="{A496B6FB-2914-4A57-B1C5-642FF14228B1}" type="presParOf" srcId="{DB808F39-6306-485A-AE7A-69E7E1C61800}" destId="{8DA9B36C-0F92-43E8-8491-52BBC6FA9942}" srcOrd="25" destOrd="0" presId="urn:microsoft.com/office/officeart/2011/layout/ConvergingText"/>
    <dgm:cxn modelId="{C809D502-AE39-444E-8D50-9C5D19199322}" type="presParOf" srcId="{DB808F39-6306-485A-AE7A-69E7E1C61800}" destId="{773E13B6-047B-4F93-A953-CB75BB0BE129}" srcOrd="26" destOrd="0" presId="urn:microsoft.com/office/officeart/2011/layout/ConvergingText"/>
    <dgm:cxn modelId="{B2B27DBC-2F60-467E-B119-4A6DDF94CD90}" type="presParOf" srcId="{DB808F39-6306-485A-AE7A-69E7E1C61800}" destId="{A3990D2C-81CC-444D-B612-EEE666044D74}" srcOrd="27" destOrd="0" presId="urn:microsoft.com/office/officeart/2011/layout/ConvergingText"/>
    <dgm:cxn modelId="{CCE1DBD6-EF0A-4D92-8728-82420C60B189}" type="presParOf" srcId="{DB808F39-6306-485A-AE7A-69E7E1C61800}" destId="{F2575D18-4E80-4F7B-B537-9DC9199D5C4D}" srcOrd="28" destOrd="0" presId="urn:microsoft.com/office/officeart/2011/layout/ConvergingText"/>
    <dgm:cxn modelId="{3FEF4556-2441-4CF2-8AC9-E07ECA44036D}" type="presParOf" srcId="{DB808F39-6306-485A-AE7A-69E7E1C61800}" destId="{961ECC30-54EC-4E9D-9512-4C0577B15840}" srcOrd="29" destOrd="0" presId="urn:microsoft.com/office/officeart/2011/layout/ConvergingText"/>
    <dgm:cxn modelId="{9CF76BF0-84AC-45B9-951D-EE43C534BC81}" type="presParOf" srcId="{DB808F39-6306-485A-AE7A-69E7E1C61800}" destId="{A8591205-A33A-4377-B198-542EB742356E}" srcOrd="30" destOrd="0" presId="urn:microsoft.com/office/officeart/2011/layout/ConvergingText"/>
    <dgm:cxn modelId="{FE24DD89-F045-4DAF-987C-83DDF041A5A3}" type="presParOf" srcId="{DB808F39-6306-485A-AE7A-69E7E1C61800}" destId="{28FC7B89-CE24-49A7-9160-BB692A332779}" srcOrd="31" destOrd="0" presId="urn:microsoft.com/office/officeart/2011/layout/ConvergingText"/>
    <dgm:cxn modelId="{2CB597A9-88B9-4974-8D42-1277646676DE}" type="presParOf" srcId="{DB808F39-6306-485A-AE7A-69E7E1C61800}" destId="{C45C2450-9198-4607-B28F-336E26417D76}" srcOrd="32" destOrd="0" presId="urn:microsoft.com/office/officeart/2011/layout/ConvergingText"/>
    <dgm:cxn modelId="{210E1AE3-EA3D-4582-AB22-FAD6A28B0872}" type="presParOf" srcId="{DB808F39-6306-485A-AE7A-69E7E1C61800}" destId="{5BA67F8E-9948-4544-85CC-E7606E62095D}" srcOrd="33" destOrd="0" presId="urn:microsoft.com/office/officeart/2011/layout/ConvergingText"/>
    <dgm:cxn modelId="{8815E261-D096-4358-8A2F-08A9AFA9D0EA}" type="presParOf" srcId="{DB808F39-6306-485A-AE7A-69E7E1C61800}" destId="{96BB97AC-3BA1-49E8-B752-525B5CDACE3B}" srcOrd="34" destOrd="0" presId="urn:microsoft.com/office/officeart/2011/layout/ConvergingText"/>
    <dgm:cxn modelId="{F3356771-F365-4EDE-80D9-AA5ED21A7D3C}" type="presParOf" srcId="{DB808F39-6306-485A-AE7A-69E7E1C61800}" destId="{076F33ED-8D3A-49F9-8196-00B366C3F4BB}" srcOrd="35" destOrd="0" presId="urn:microsoft.com/office/officeart/2011/layout/ConvergingText"/>
    <dgm:cxn modelId="{EC7EFC4E-B868-483E-91F2-E99A27FCA868}" type="presParOf" srcId="{DB808F39-6306-485A-AE7A-69E7E1C61800}" destId="{EB2C3816-9E59-48D0-B11C-331BBC02CF32}" srcOrd="36" destOrd="0" presId="urn:microsoft.com/office/officeart/2011/layout/ConvergingText"/>
    <dgm:cxn modelId="{7565CD92-B537-4FCC-B58F-8081F1538E69}" type="presParOf" srcId="{2F396CA4-3AD4-43D7-9F0C-A8BA71B7117D}" destId="{CC7D2B77-E249-47B7-9EC1-EED60A17D9E5}" srcOrd="1" destOrd="0" presId="urn:microsoft.com/office/officeart/2011/layout/ConvergingText"/>
    <dgm:cxn modelId="{FE921EA8-0514-4CC5-9059-A32C1A2C72D1}" type="presParOf" srcId="{2F396CA4-3AD4-43D7-9F0C-A8BA71B7117D}" destId="{C3375AE9-7852-49BB-BCD7-AE0712A0171C}" srcOrd="2" destOrd="0" presId="urn:microsoft.com/office/officeart/2011/layout/ConvergingText"/>
    <dgm:cxn modelId="{A958B0B8-7F42-4173-BE2A-9D469E0CBFE0}" type="presParOf" srcId="{C3375AE9-7852-49BB-BCD7-AE0712A0171C}" destId="{55944427-C414-452A-9981-DD5C3279784B}" srcOrd="0" destOrd="0" presId="urn:microsoft.com/office/officeart/2011/layout/ConvergingText"/>
    <dgm:cxn modelId="{A707AA8C-850F-4B16-86C0-558B30823B5A}" type="presParOf" srcId="{C3375AE9-7852-49BB-BCD7-AE0712A0171C}" destId="{16A1C613-39F1-4E73-A121-EC4DDF06C5D7}" srcOrd="1" destOrd="0" presId="urn:microsoft.com/office/officeart/2011/layout/ConvergingText"/>
    <dgm:cxn modelId="{17DF3403-EF0A-425A-8CF2-C27E454E82ED}" type="presParOf" srcId="{C3375AE9-7852-49BB-BCD7-AE0712A0171C}" destId="{995F7130-95AB-4E9A-9018-62A9F5F86305}" srcOrd="2" destOrd="0" presId="urn:microsoft.com/office/officeart/2011/layout/ConvergingText"/>
    <dgm:cxn modelId="{0351F465-717B-4225-974C-34D5A310D50F}" type="presParOf" srcId="{C3375AE9-7852-49BB-BCD7-AE0712A0171C}" destId="{4B6F8BF7-B7D2-4A43-8B47-209ED709441F}" srcOrd="3" destOrd="0" presId="urn:microsoft.com/office/officeart/2011/layout/ConvergingText"/>
    <dgm:cxn modelId="{3823489C-0B17-4669-A353-38AB834DE6FE}" type="presParOf" srcId="{C3375AE9-7852-49BB-BCD7-AE0712A0171C}" destId="{1B61ADED-4C13-4273-95DC-419863F788D1}" srcOrd="4" destOrd="0" presId="urn:microsoft.com/office/officeart/2011/layout/ConvergingText"/>
    <dgm:cxn modelId="{12EB94B7-BA15-47AB-B5CB-7DE3073108DB}" type="presParOf" srcId="{C3375AE9-7852-49BB-BCD7-AE0712A0171C}" destId="{D2B8ABAA-5224-4754-BB79-E4BDA5666829}" srcOrd="5" destOrd="0" presId="urn:microsoft.com/office/officeart/2011/layout/ConvergingText"/>
    <dgm:cxn modelId="{A3427CDA-5473-4D48-9F96-A5E19012F50A}" type="presParOf" srcId="{C3375AE9-7852-49BB-BCD7-AE0712A0171C}" destId="{67B7199D-BDD8-4E21-88F2-650358BD46F4}" srcOrd="6" destOrd="0" presId="urn:microsoft.com/office/officeart/2011/layout/ConvergingText"/>
    <dgm:cxn modelId="{85DD259C-9739-4BCD-B9BA-DAD8680B42EA}" type="presParOf" srcId="{C3375AE9-7852-49BB-BCD7-AE0712A0171C}" destId="{7E593CA1-811B-4661-924F-5A1F5A0FFB7D}" srcOrd="7" destOrd="0" presId="urn:microsoft.com/office/officeart/2011/layout/ConvergingText"/>
    <dgm:cxn modelId="{2D91898D-7A51-4EA6-8D1A-FB110B881828}" type="presParOf" srcId="{C3375AE9-7852-49BB-BCD7-AE0712A0171C}" destId="{2C4A2A05-7C2B-4A10-89A2-C68FFFD20871}" srcOrd="8" destOrd="0" presId="urn:microsoft.com/office/officeart/2011/layout/ConvergingText"/>
    <dgm:cxn modelId="{22F6970D-FFE1-4AB7-AF9D-579AF8B34D93}" type="presParOf" srcId="{C3375AE9-7852-49BB-BCD7-AE0712A0171C}" destId="{5D1B9B61-20DC-486C-BAEB-8F7880344477}" srcOrd="9" destOrd="0" presId="urn:microsoft.com/office/officeart/2011/layout/ConvergingText"/>
    <dgm:cxn modelId="{C4E8C353-B5B9-4423-9904-660B2F80AC20}" type="presParOf" srcId="{C3375AE9-7852-49BB-BCD7-AE0712A0171C}" destId="{2D8496BF-D2DC-4A39-9B92-63D3B81F9C88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0922A6F-08E0-4497-A845-905A1C95BE93}" type="doc">
      <dgm:prSet loTypeId="urn:microsoft.com/office/officeart/2011/layout/ConvergingText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5FEF91FA-3020-46FA-810D-B50F009F6A44}">
      <dgm:prSet phldrT="[Texto]" cust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s-MX">
              <a:noFill/>
            </a:rPr>
            <a:t> </a:t>
          </a:r>
        </a:p>
      </dgm:t>
    </dgm:pt>
    <dgm:pt modelId="{E842FD80-1162-42D3-AE47-9B03DC5061AC}" type="parTrans" cxnId="{49AED322-360C-4190-A1DC-FD1A75D8A860}">
      <dgm:prSet/>
      <dgm:spPr/>
      <dgm:t>
        <a:bodyPr/>
        <a:lstStyle/>
        <a:p>
          <a:endParaRPr lang="es-ES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gm:t>
    </dgm:pt>
    <dgm:pt modelId="{09438EA1-2872-4534-8E34-B4A4015BE6D6}" type="sibTrans" cxnId="{49AED322-360C-4190-A1DC-FD1A75D8A860}">
      <dgm:prSet/>
      <dgm:spPr/>
      <dgm:t>
        <a:bodyPr/>
        <a:lstStyle/>
        <a:p>
          <a:endParaRPr lang="es-ES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gm:t>
    </dgm:pt>
    <dgm:pt modelId="{9E14BAF7-4882-4964-9081-EE019E7D3BB9}">
      <dgm:prSet phldrT="[Texto]" custT="1"/>
      <dgm:spPr/>
      <dgm:t>
        <a:bodyPr/>
        <a:lstStyle/>
        <a:p>
          <a:r>
            <a:rPr lang="es-ES" sz="1800" smtClean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X</a:t>
          </a:r>
          <a:r>
            <a:rPr lang="es-ES" sz="1800" baseline="-25000" smtClean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n</a:t>
          </a:r>
        </a:p>
        <a:p>
          <a:r>
            <a:rPr lang="es-ES" sz="1800" smtClean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	</a:t>
          </a:r>
          <a:r>
            <a:rPr lang="es-ES" sz="1800" baseline="0" smtClean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W</a:t>
          </a:r>
          <a:r>
            <a:rPr lang="es-ES" sz="1800" baseline="-25000" smtClean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n</a:t>
          </a:r>
          <a:endParaRPr lang="es-ES" sz="1800" dirty="0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gm:t>
    </dgm:pt>
    <dgm:pt modelId="{F854696B-A4EC-4BBF-A5B2-F9E44D0A9046}" type="parTrans" cxnId="{BCEF1135-A615-48C3-BFBD-042369C28166}">
      <dgm:prSet/>
      <dgm:spPr/>
      <dgm:t>
        <a:bodyPr/>
        <a:lstStyle/>
        <a:p>
          <a:endParaRPr lang="es-ES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gm:t>
    </dgm:pt>
    <dgm:pt modelId="{FDE5B2BE-3A51-445B-9CD5-36CE55FDE39C}" type="sibTrans" cxnId="{BCEF1135-A615-48C3-BFBD-042369C28166}">
      <dgm:prSet/>
      <dgm:spPr/>
      <dgm:t>
        <a:bodyPr/>
        <a:lstStyle/>
        <a:p>
          <a:endParaRPr lang="es-ES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gm:t>
    </dgm:pt>
    <dgm:pt modelId="{EFFB9104-0918-4040-A354-8FC470342079}">
      <dgm:prSet phldrT="[Texto]" custT="1"/>
      <dgm:spPr/>
      <dgm:t>
        <a:bodyPr/>
        <a:lstStyle/>
        <a:p>
          <a:r>
            <a:rPr lang="es-ES" sz="1800" smtClean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X</a:t>
          </a:r>
          <a:r>
            <a:rPr lang="es-ES" sz="1800" baseline="-25000" smtClean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i</a:t>
          </a:r>
        </a:p>
        <a:p>
          <a:r>
            <a:rPr lang="es-ES" sz="1800" smtClean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	</a:t>
          </a:r>
          <a:r>
            <a:rPr lang="es-ES" sz="1800" baseline="0" smtClean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W</a:t>
          </a:r>
          <a:r>
            <a:rPr lang="es-ES" sz="1800" baseline="-25000" smtClean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i</a:t>
          </a:r>
          <a:endParaRPr lang="es-ES" sz="1800" baseline="-25000" dirty="0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gm:t>
    </dgm:pt>
    <dgm:pt modelId="{A2D8EF10-7003-49F7-A1D9-FB8A4FDBA343}" type="sibTrans" cxnId="{FF6B9466-3C1F-4594-9989-1A7900F1B685}">
      <dgm:prSet/>
      <dgm:spPr/>
      <dgm:t>
        <a:bodyPr/>
        <a:lstStyle/>
        <a:p>
          <a:endParaRPr lang="es-ES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gm:t>
    </dgm:pt>
    <dgm:pt modelId="{2183E2D0-6E19-44E0-A07D-526841E14055}" type="parTrans" cxnId="{FF6B9466-3C1F-4594-9989-1A7900F1B685}">
      <dgm:prSet/>
      <dgm:spPr/>
      <dgm:t>
        <a:bodyPr/>
        <a:lstStyle/>
        <a:p>
          <a:endParaRPr lang="es-ES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gm:t>
    </dgm:pt>
    <dgm:pt modelId="{970128E5-E734-4B62-B563-905F27D91231}">
      <dgm:prSet phldrT="[Texto]" custT="1"/>
      <dgm:spPr/>
      <dgm:t>
        <a:bodyPr/>
        <a:lstStyle/>
        <a:p>
          <a:r>
            <a:rPr lang="es-ES" sz="1800" dirty="0" smtClean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X</a:t>
          </a:r>
          <a:r>
            <a:rPr lang="es-ES" sz="1800" baseline="-25000" dirty="0" smtClean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1</a:t>
          </a:r>
        </a:p>
        <a:p>
          <a:r>
            <a:rPr lang="es-ES" sz="1800" dirty="0" smtClean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 	</a:t>
          </a:r>
          <a:r>
            <a:rPr lang="es-ES" sz="1800" baseline="0" dirty="0" smtClean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W</a:t>
          </a:r>
          <a:r>
            <a:rPr lang="es-ES" sz="1800" baseline="-25000" dirty="0" smtClean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1</a:t>
          </a:r>
          <a:endParaRPr lang="es-ES" sz="1800" baseline="-25000" dirty="0" smtClean="0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gm:t>
    </dgm:pt>
    <dgm:pt modelId="{AA62DADC-42E8-4E91-B8C0-57C158CB49C0}" type="sibTrans" cxnId="{C8EC3283-5AEC-40EF-AFBE-1BBB08B6C763}">
      <dgm:prSet/>
      <dgm:spPr/>
      <dgm:t>
        <a:bodyPr/>
        <a:lstStyle/>
        <a:p>
          <a:endParaRPr lang="es-ES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gm:t>
    </dgm:pt>
    <dgm:pt modelId="{ED74EE7E-03CC-44AC-B97F-C8E8D3D248E4}" type="parTrans" cxnId="{C8EC3283-5AEC-40EF-AFBE-1BBB08B6C763}">
      <dgm:prSet/>
      <dgm:spPr/>
      <dgm:t>
        <a:bodyPr/>
        <a:lstStyle/>
        <a:p>
          <a:endParaRPr lang="es-ES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gm:t>
    </dgm:pt>
    <dgm:pt modelId="{E150232B-D4F6-4EEB-BA24-BFAC4A6C15C2}">
      <dgm:prSet/>
      <dgm:spPr/>
      <dgm:t>
        <a:bodyPr/>
        <a:lstStyle/>
        <a:p>
          <a:endParaRPr lang="es-ES" dirty="0"/>
        </a:p>
      </dgm:t>
    </dgm:pt>
    <dgm:pt modelId="{165BA1DD-B570-40E5-8DBE-AC3C54B2E1E6}" type="parTrans" cxnId="{614CD8D4-5645-4FB3-B2DB-2B5F5463BEB4}">
      <dgm:prSet/>
      <dgm:spPr/>
      <dgm:t>
        <a:bodyPr/>
        <a:lstStyle/>
        <a:p>
          <a:endParaRPr lang="es-ES"/>
        </a:p>
      </dgm:t>
    </dgm:pt>
    <dgm:pt modelId="{6E8422E2-20CC-4A7F-A686-E20601C89B07}" type="sibTrans" cxnId="{614CD8D4-5645-4FB3-B2DB-2B5F5463BEB4}">
      <dgm:prSet/>
      <dgm:spPr/>
      <dgm:t>
        <a:bodyPr/>
        <a:lstStyle/>
        <a:p>
          <a:endParaRPr lang="es-ES"/>
        </a:p>
      </dgm:t>
    </dgm:pt>
    <dgm:pt modelId="{2F396CA4-3AD4-43D7-9F0C-A8BA71B7117D}" type="pres">
      <dgm:prSet presAssocID="{E0922A6F-08E0-4497-A845-905A1C95BE93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DB808F39-6306-485A-AE7A-69E7E1C61800}" type="pres">
      <dgm:prSet presAssocID="{5FEF91FA-3020-46FA-810D-B50F009F6A44}" presName="composite" presStyleCnt="0"/>
      <dgm:spPr/>
      <dgm:t>
        <a:bodyPr/>
        <a:lstStyle/>
        <a:p>
          <a:endParaRPr lang="es-ES"/>
        </a:p>
      </dgm:t>
    </dgm:pt>
    <dgm:pt modelId="{8F24088D-0B3D-40FE-831B-053E82EE4699}" type="pres">
      <dgm:prSet presAssocID="{5FEF91FA-3020-46FA-810D-B50F009F6A44}" presName="ParentAccent1" presStyleLbl="alignNode1" presStyleIdx="0" presStyleCnt="45" custLinFactX="-225327" custLinFactNeighborX="-300000"/>
      <dgm:spPr/>
      <dgm:t>
        <a:bodyPr/>
        <a:lstStyle/>
        <a:p>
          <a:endParaRPr lang="es-ES"/>
        </a:p>
      </dgm:t>
    </dgm:pt>
    <dgm:pt modelId="{83D4AD06-4EFE-4A3A-8D5A-0799E67D6B9B}" type="pres">
      <dgm:prSet presAssocID="{5FEF91FA-3020-46FA-810D-B50F009F6A44}" presName="ParentAccent2" presStyleLbl="alignNode1" presStyleIdx="1" presStyleCnt="45" custLinFactX="-200000" custLinFactNeighborX="-279073"/>
      <dgm:spPr/>
      <dgm:t>
        <a:bodyPr/>
        <a:lstStyle/>
        <a:p>
          <a:endParaRPr lang="es-ES"/>
        </a:p>
      </dgm:t>
    </dgm:pt>
    <dgm:pt modelId="{B44D0347-21C4-4A0E-B4C5-322C312BD524}" type="pres">
      <dgm:prSet presAssocID="{5FEF91FA-3020-46FA-810D-B50F009F6A44}" presName="ParentAccent3" presStyleLbl="alignNode1" presStyleIdx="2" presStyleCnt="45" custLinFactX="-225327" custLinFactNeighborX="-300000"/>
      <dgm:spPr/>
      <dgm:t>
        <a:bodyPr/>
        <a:lstStyle/>
        <a:p>
          <a:endParaRPr lang="es-ES"/>
        </a:p>
      </dgm:t>
    </dgm:pt>
    <dgm:pt modelId="{5F79D888-7730-4D92-BD7A-CF56DB974768}" type="pres">
      <dgm:prSet presAssocID="{5FEF91FA-3020-46FA-810D-B50F009F6A44}" presName="ParentAccent4" presStyleLbl="alignNode1" presStyleIdx="3" presStyleCnt="45" custLinFactX="-200000" custLinFactNeighborX="-270804"/>
      <dgm:spPr/>
      <dgm:t>
        <a:bodyPr/>
        <a:lstStyle/>
        <a:p>
          <a:endParaRPr lang="es-ES"/>
        </a:p>
      </dgm:t>
    </dgm:pt>
    <dgm:pt modelId="{AC0823F8-6BEB-4758-A105-57C129A17362}" type="pres">
      <dgm:prSet presAssocID="{5FEF91FA-3020-46FA-810D-B50F009F6A44}" presName="ParentAccent5" presStyleLbl="alignNode1" presStyleIdx="4" presStyleCnt="45" custLinFactNeighborX="-44587"/>
      <dgm:spPr/>
      <dgm:t>
        <a:bodyPr/>
        <a:lstStyle/>
        <a:p>
          <a:endParaRPr lang="es-ES"/>
        </a:p>
      </dgm:t>
    </dgm:pt>
    <dgm:pt modelId="{114938EE-CDAA-4AF2-B5E8-97AF7A5BEDCB}" type="pres">
      <dgm:prSet presAssocID="{5FEF91FA-3020-46FA-810D-B50F009F6A44}" presName="ParentAccent6" presStyleLbl="alignNode1" presStyleIdx="5" presStyleCnt="45" custLinFactNeighborX="-36823"/>
      <dgm:spPr/>
      <dgm:t>
        <a:bodyPr/>
        <a:lstStyle/>
        <a:p>
          <a:endParaRPr lang="es-ES"/>
        </a:p>
      </dgm:t>
    </dgm:pt>
    <dgm:pt modelId="{AE381E81-4940-49C4-9517-4138A333BEEC}" type="pres">
      <dgm:prSet presAssocID="{5FEF91FA-3020-46FA-810D-B50F009F6A44}" presName="ParentAccent7" presStyleLbl="alignNode1" presStyleIdx="6" presStyleCnt="45" custLinFactX="-225327" custLinFactNeighborX="-300000"/>
      <dgm:spPr/>
      <dgm:t>
        <a:bodyPr/>
        <a:lstStyle/>
        <a:p>
          <a:endParaRPr lang="es-ES"/>
        </a:p>
      </dgm:t>
    </dgm:pt>
    <dgm:pt modelId="{7DA7E1C3-2208-42CD-BFD5-E98A27434321}" type="pres">
      <dgm:prSet presAssocID="{5FEF91FA-3020-46FA-810D-B50F009F6A44}" presName="ParentAccent8" presStyleLbl="alignNode1" presStyleIdx="7" presStyleCnt="45" custLinFactX="-225327" custLinFactNeighborX="-300000"/>
      <dgm:spPr/>
      <dgm:t>
        <a:bodyPr/>
        <a:lstStyle/>
        <a:p>
          <a:endParaRPr lang="es-ES"/>
        </a:p>
      </dgm:t>
    </dgm:pt>
    <dgm:pt modelId="{9A388294-01AC-4705-ABED-6F19723088C3}" type="pres">
      <dgm:prSet presAssocID="{5FEF91FA-3020-46FA-810D-B50F009F6A44}" presName="ParentAccent9" presStyleLbl="alignNode1" presStyleIdx="8" presStyleCnt="45" custLinFactX="-225327" custLinFactNeighborX="-300000"/>
      <dgm:spPr/>
      <dgm:t>
        <a:bodyPr/>
        <a:lstStyle/>
        <a:p>
          <a:endParaRPr lang="es-ES"/>
        </a:p>
      </dgm:t>
    </dgm:pt>
    <dgm:pt modelId="{F471EF99-3567-40BB-B605-7515E6ADF551}" type="pres">
      <dgm:prSet presAssocID="{5FEF91FA-3020-46FA-810D-B50F009F6A44}" presName="ParentAccent10" presStyleLbl="alignNode1" presStyleIdx="9" presStyleCnt="45" custLinFactX="-225327" custLinFactNeighborX="-300000"/>
      <dgm:spPr/>
      <dgm:t>
        <a:bodyPr/>
        <a:lstStyle/>
        <a:p>
          <a:endParaRPr lang="es-ES"/>
        </a:p>
      </dgm:t>
    </dgm:pt>
    <dgm:pt modelId="{FBE9126C-0A84-425A-9A7C-EDB8D6F90477}" type="pres">
      <dgm:prSet presAssocID="{5FEF91FA-3020-46FA-810D-B50F009F6A44}" presName="Parent" presStyleLbl="alignNode1" presStyleIdx="10" presStyleCnt="45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693CE97-576E-4082-B277-88492A689E29}" type="pres">
      <dgm:prSet presAssocID="{970128E5-E734-4B62-B563-905F27D91231}" presName="Child1Accent1" presStyleLbl="alignNode1" presStyleIdx="11" presStyleCnt="45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s-ES"/>
        </a:p>
      </dgm:t>
    </dgm:pt>
    <dgm:pt modelId="{1296CBF7-4F8E-4ACC-B895-6A5E846A9F58}" type="pres">
      <dgm:prSet presAssocID="{970128E5-E734-4B62-B563-905F27D91231}" presName="Child1Accent2" presStyleLbl="alignNode1" presStyleIdx="12" presStyleCnt="45"/>
      <dgm:spPr/>
      <dgm:t>
        <a:bodyPr/>
        <a:lstStyle/>
        <a:p>
          <a:endParaRPr lang="es-ES"/>
        </a:p>
      </dgm:t>
    </dgm:pt>
    <dgm:pt modelId="{3FC9D71C-1444-4807-979F-D903B80E164C}" type="pres">
      <dgm:prSet presAssocID="{970128E5-E734-4B62-B563-905F27D91231}" presName="Child1Accent3" presStyleLbl="alignNode1" presStyleIdx="13" presStyleCnt="45"/>
      <dgm:spPr/>
      <dgm:t>
        <a:bodyPr/>
        <a:lstStyle/>
        <a:p>
          <a:endParaRPr lang="es-ES"/>
        </a:p>
      </dgm:t>
    </dgm:pt>
    <dgm:pt modelId="{C82BDDBE-CE5E-48B6-8934-BFEC4771FC2C}" type="pres">
      <dgm:prSet presAssocID="{970128E5-E734-4B62-B563-905F27D91231}" presName="Child1Accent4" presStyleLbl="alignNode1" presStyleIdx="14" presStyleCnt="45"/>
      <dgm:spPr/>
      <dgm:t>
        <a:bodyPr/>
        <a:lstStyle/>
        <a:p>
          <a:endParaRPr lang="es-ES"/>
        </a:p>
      </dgm:t>
    </dgm:pt>
    <dgm:pt modelId="{C8BA9BE2-4E1A-4E57-92E8-64CAA8C05AB2}" type="pres">
      <dgm:prSet presAssocID="{970128E5-E734-4B62-B563-905F27D91231}" presName="Child1Accent5" presStyleLbl="alignNode1" presStyleIdx="15" presStyleCnt="45"/>
      <dgm:spPr/>
      <dgm:t>
        <a:bodyPr/>
        <a:lstStyle/>
        <a:p>
          <a:endParaRPr lang="es-ES"/>
        </a:p>
      </dgm:t>
    </dgm:pt>
    <dgm:pt modelId="{D5CECAB0-3183-4EDE-972B-91FCF25936DB}" type="pres">
      <dgm:prSet presAssocID="{970128E5-E734-4B62-B563-905F27D91231}" presName="Child1Accent6" presStyleLbl="alignNode1" presStyleIdx="16" presStyleCnt="45"/>
      <dgm:spPr/>
      <dgm:t>
        <a:bodyPr/>
        <a:lstStyle/>
        <a:p>
          <a:endParaRPr lang="es-ES"/>
        </a:p>
      </dgm:t>
    </dgm:pt>
    <dgm:pt modelId="{2062FF02-D3DE-465D-A8BA-97D4C25250AA}" type="pres">
      <dgm:prSet presAssocID="{970128E5-E734-4B62-B563-905F27D91231}" presName="Child1Accent7" presStyleLbl="alignNode1" presStyleIdx="17" presStyleCnt="45" custScaleX="100127" custScaleY="100128"/>
      <dgm:spPr/>
      <dgm:t>
        <a:bodyPr/>
        <a:lstStyle/>
        <a:p>
          <a:endParaRPr lang="es-ES"/>
        </a:p>
      </dgm:t>
    </dgm:pt>
    <dgm:pt modelId="{85C11C3D-6470-4AD4-B16B-FED65B138F65}" type="pres">
      <dgm:prSet presAssocID="{970128E5-E734-4B62-B563-905F27D91231}" presName="Child1Accent8" presStyleLbl="alignNode1" presStyleIdx="18" presStyleCnt="45" custScaleX="227562" custScaleY="224671"/>
      <dgm:spPr/>
      <dgm:t>
        <a:bodyPr/>
        <a:lstStyle/>
        <a:p>
          <a:endParaRPr lang="es-ES"/>
        </a:p>
      </dgm:t>
    </dgm:pt>
    <dgm:pt modelId="{D7DB2FDD-700D-4192-9B7D-975791CFCC82}" type="pres">
      <dgm:prSet presAssocID="{970128E5-E734-4B62-B563-905F27D91231}" presName="Child1Accent9" presStyleLbl="alignNode1" presStyleIdx="19" presStyleCnt="45"/>
      <dgm:spPr/>
      <dgm:t>
        <a:bodyPr/>
        <a:lstStyle/>
        <a:p>
          <a:endParaRPr lang="es-ES"/>
        </a:p>
      </dgm:t>
    </dgm:pt>
    <dgm:pt modelId="{044254BB-53A9-4625-BE83-3C227C6ACCA8}" type="pres">
      <dgm:prSet presAssocID="{970128E5-E734-4B62-B563-905F27D91231}" presName="Child1" presStyleLbl="revTx" presStyleIdx="0" presStyleCnt="3" custFlipHor="1" custScaleX="118709" custLinFactY="11294" custLinFactNeighborX="10946" custLinFactNeighborY="100000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B46824E-234F-45F9-9E14-593010D803F5}" type="pres">
      <dgm:prSet presAssocID="{EFFB9104-0918-4040-A354-8FC470342079}" presName="Child2Accent1" presStyleLbl="alignNode1" presStyleIdx="20" presStyleCnt="45"/>
      <dgm:spPr/>
      <dgm:t>
        <a:bodyPr/>
        <a:lstStyle/>
        <a:p>
          <a:endParaRPr lang="es-ES"/>
        </a:p>
      </dgm:t>
    </dgm:pt>
    <dgm:pt modelId="{B3B1FC3A-9B44-467B-8753-4BB6DAA9B807}" type="pres">
      <dgm:prSet presAssocID="{EFFB9104-0918-4040-A354-8FC470342079}" presName="Child2Accent2" presStyleLbl="alignNode1" presStyleIdx="21" presStyleCnt="45"/>
      <dgm:spPr/>
      <dgm:t>
        <a:bodyPr/>
        <a:lstStyle/>
        <a:p>
          <a:endParaRPr lang="es-ES"/>
        </a:p>
      </dgm:t>
    </dgm:pt>
    <dgm:pt modelId="{4B061394-059E-423B-9208-1389B66204BE}" type="pres">
      <dgm:prSet presAssocID="{EFFB9104-0918-4040-A354-8FC470342079}" presName="Child2Accent3" presStyleLbl="alignNode1" presStyleIdx="22" presStyleCnt="45"/>
      <dgm:spPr/>
      <dgm:t>
        <a:bodyPr/>
        <a:lstStyle/>
        <a:p>
          <a:endParaRPr lang="es-ES"/>
        </a:p>
      </dgm:t>
    </dgm:pt>
    <dgm:pt modelId="{DA584635-62A7-4CD4-B5DC-9B75B826322D}" type="pres">
      <dgm:prSet presAssocID="{EFFB9104-0918-4040-A354-8FC470342079}" presName="Child2Accent4" presStyleLbl="alignNode1" presStyleIdx="23" presStyleCnt="45"/>
      <dgm:spPr/>
      <dgm:t>
        <a:bodyPr/>
        <a:lstStyle/>
        <a:p>
          <a:endParaRPr lang="es-ES"/>
        </a:p>
      </dgm:t>
    </dgm:pt>
    <dgm:pt modelId="{8DA9B36C-0F92-43E8-8491-52BBC6FA9942}" type="pres">
      <dgm:prSet presAssocID="{EFFB9104-0918-4040-A354-8FC470342079}" presName="Child2Accent5" presStyleLbl="alignNode1" presStyleIdx="24" presStyleCnt="45"/>
      <dgm:spPr/>
      <dgm:t>
        <a:bodyPr/>
        <a:lstStyle/>
        <a:p>
          <a:endParaRPr lang="es-ES"/>
        </a:p>
      </dgm:t>
    </dgm:pt>
    <dgm:pt modelId="{773E13B6-047B-4F93-A953-CB75BB0BE129}" type="pres">
      <dgm:prSet presAssocID="{EFFB9104-0918-4040-A354-8FC470342079}" presName="Child2Accent6" presStyleLbl="alignNode1" presStyleIdx="25" presStyleCnt="45" custScaleX="100127" custScaleY="100128"/>
      <dgm:spPr/>
      <dgm:t>
        <a:bodyPr/>
        <a:lstStyle/>
        <a:p>
          <a:endParaRPr lang="es-ES"/>
        </a:p>
      </dgm:t>
    </dgm:pt>
    <dgm:pt modelId="{A3990D2C-81CC-444D-B612-EEE666044D74}" type="pres">
      <dgm:prSet presAssocID="{EFFB9104-0918-4040-A354-8FC470342079}" presName="Child2Accent7" presStyleLbl="alignNode1" presStyleIdx="26" presStyleCnt="45" custScaleX="224671" custScaleY="224452"/>
      <dgm:spPr/>
      <dgm:t>
        <a:bodyPr/>
        <a:lstStyle/>
        <a:p>
          <a:endParaRPr lang="es-ES"/>
        </a:p>
      </dgm:t>
    </dgm:pt>
    <dgm:pt modelId="{F2575D18-4E80-4F7B-B537-9DC9199D5C4D}" type="pres">
      <dgm:prSet presAssocID="{EFFB9104-0918-4040-A354-8FC470342079}" presName="Child2" presStyleLbl="revTx" presStyleIdx="1" presStyleCnt="3" custLinFactY="9737" custLinFactNeighborX="11736" custLinFactNeighborY="100000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61ECC30-54EC-4E9D-9512-4C0577B15840}" type="pres">
      <dgm:prSet presAssocID="{9E14BAF7-4882-4964-9081-EE019E7D3BB9}" presName="Child3Accent1" presStyleLbl="alignNode1" presStyleIdx="27" presStyleCnt="45"/>
      <dgm:spPr/>
      <dgm:t>
        <a:bodyPr/>
        <a:lstStyle/>
        <a:p>
          <a:endParaRPr lang="es-ES"/>
        </a:p>
      </dgm:t>
    </dgm:pt>
    <dgm:pt modelId="{A8591205-A33A-4377-B198-542EB742356E}" type="pres">
      <dgm:prSet presAssocID="{9E14BAF7-4882-4964-9081-EE019E7D3BB9}" presName="Child3Accent2" presStyleLbl="alignNode1" presStyleIdx="28" presStyleCnt="45"/>
      <dgm:spPr/>
      <dgm:t>
        <a:bodyPr/>
        <a:lstStyle/>
        <a:p>
          <a:endParaRPr lang="es-ES"/>
        </a:p>
      </dgm:t>
    </dgm:pt>
    <dgm:pt modelId="{28FC7B89-CE24-49A7-9160-BB692A332779}" type="pres">
      <dgm:prSet presAssocID="{9E14BAF7-4882-4964-9081-EE019E7D3BB9}" presName="Child3Accent3" presStyleLbl="alignNode1" presStyleIdx="29" presStyleCnt="45"/>
      <dgm:spPr/>
      <dgm:t>
        <a:bodyPr/>
        <a:lstStyle/>
        <a:p>
          <a:endParaRPr lang="es-ES"/>
        </a:p>
      </dgm:t>
    </dgm:pt>
    <dgm:pt modelId="{C45C2450-9198-4607-B28F-336E26417D76}" type="pres">
      <dgm:prSet presAssocID="{9E14BAF7-4882-4964-9081-EE019E7D3BB9}" presName="Child3Accent4" presStyleLbl="alignNode1" presStyleIdx="30" presStyleCnt="45"/>
      <dgm:spPr/>
      <dgm:t>
        <a:bodyPr/>
        <a:lstStyle/>
        <a:p>
          <a:endParaRPr lang="es-ES"/>
        </a:p>
      </dgm:t>
    </dgm:pt>
    <dgm:pt modelId="{5BA67F8E-9948-4544-85CC-E7606E62095D}" type="pres">
      <dgm:prSet presAssocID="{9E14BAF7-4882-4964-9081-EE019E7D3BB9}" presName="Child3Accent5" presStyleLbl="alignNode1" presStyleIdx="31" presStyleCnt="45"/>
      <dgm:spPr/>
      <dgm:t>
        <a:bodyPr/>
        <a:lstStyle/>
        <a:p>
          <a:endParaRPr lang="es-ES"/>
        </a:p>
      </dgm:t>
    </dgm:pt>
    <dgm:pt modelId="{96BB97AC-3BA1-49E8-B752-525B5CDACE3B}" type="pres">
      <dgm:prSet presAssocID="{9E14BAF7-4882-4964-9081-EE019E7D3BB9}" presName="Child3Accent6" presStyleLbl="alignNode1" presStyleIdx="32" presStyleCnt="45"/>
      <dgm:spPr/>
      <dgm:t>
        <a:bodyPr/>
        <a:lstStyle/>
        <a:p>
          <a:endParaRPr lang="es-ES"/>
        </a:p>
      </dgm:t>
    </dgm:pt>
    <dgm:pt modelId="{076F33ED-8D3A-49F9-8196-00B366C3F4BB}" type="pres">
      <dgm:prSet presAssocID="{9E14BAF7-4882-4964-9081-EE019E7D3BB9}" presName="Child3Accent7" presStyleLbl="alignNode1" presStyleIdx="33" presStyleCnt="45" custScaleX="224671" custScaleY="224452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s-ES"/>
        </a:p>
      </dgm:t>
    </dgm:pt>
    <dgm:pt modelId="{EB2C3816-9E59-48D0-B11C-331BBC02CF32}" type="pres">
      <dgm:prSet presAssocID="{9E14BAF7-4882-4964-9081-EE019E7D3BB9}" presName="Child3" presStyleLbl="revTx" presStyleIdx="2" presStyleCnt="3" custLinFactNeighborX="6872" custLinFactNeighborY="99011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C7D2B77-E249-47B7-9EC1-EED60A17D9E5}" type="pres">
      <dgm:prSet presAssocID="{09438EA1-2872-4534-8E34-B4A4015BE6D6}" presName="sibTrans" presStyleCnt="0"/>
      <dgm:spPr/>
      <dgm:t>
        <a:bodyPr/>
        <a:lstStyle/>
        <a:p>
          <a:endParaRPr lang="es-ES"/>
        </a:p>
      </dgm:t>
    </dgm:pt>
    <dgm:pt modelId="{C3375AE9-7852-49BB-BCD7-AE0712A0171C}" type="pres">
      <dgm:prSet presAssocID="{E150232B-D4F6-4EEB-BA24-BFAC4A6C15C2}" presName="composite" presStyleCnt="0"/>
      <dgm:spPr/>
      <dgm:t>
        <a:bodyPr/>
        <a:lstStyle/>
        <a:p>
          <a:endParaRPr lang="es-ES"/>
        </a:p>
      </dgm:t>
    </dgm:pt>
    <dgm:pt modelId="{55944427-C414-452A-9981-DD5C3279784B}" type="pres">
      <dgm:prSet presAssocID="{E150232B-D4F6-4EEB-BA24-BFAC4A6C15C2}" presName="ParentAccent1" presStyleLbl="alignNode1" presStyleIdx="34" presStyleCnt="45" custLinFactX="-456741" custLinFactNeighborX="-500000" custLinFactNeighborY="55011"/>
      <dgm:spPr/>
      <dgm:t>
        <a:bodyPr/>
        <a:lstStyle/>
        <a:p>
          <a:endParaRPr lang="es-ES"/>
        </a:p>
      </dgm:t>
    </dgm:pt>
    <dgm:pt modelId="{16A1C613-39F1-4E73-A121-EC4DDF06C5D7}" type="pres">
      <dgm:prSet presAssocID="{E150232B-D4F6-4EEB-BA24-BFAC4A6C15C2}" presName="ParentAccent2" presStyleLbl="alignNode1" presStyleIdx="35" presStyleCnt="45" custLinFactX="-456741" custLinFactNeighborX="-500000" custLinFactNeighborY="55011"/>
      <dgm:spPr/>
      <dgm:t>
        <a:bodyPr/>
        <a:lstStyle/>
        <a:p>
          <a:endParaRPr lang="es-ES"/>
        </a:p>
      </dgm:t>
    </dgm:pt>
    <dgm:pt modelId="{995F7130-95AB-4E9A-9018-62A9F5F86305}" type="pres">
      <dgm:prSet presAssocID="{E150232B-D4F6-4EEB-BA24-BFAC4A6C15C2}" presName="ParentAccent3" presStyleLbl="alignNode1" presStyleIdx="36" presStyleCnt="45" custLinFactX="-456741" custLinFactNeighborX="-500000" custLinFactNeighborY="55011"/>
      <dgm:spPr/>
      <dgm:t>
        <a:bodyPr/>
        <a:lstStyle/>
        <a:p>
          <a:endParaRPr lang="es-ES"/>
        </a:p>
      </dgm:t>
    </dgm:pt>
    <dgm:pt modelId="{4B6F8BF7-B7D2-4A43-8B47-209ED709441F}" type="pres">
      <dgm:prSet presAssocID="{E150232B-D4F6-4EEB-BA24-BFAC4A6C15C2}" presName="ParentAccent4" presStyleLbl="alignNode1" presStyleIdx="37" presStyleCnt="45" custLinFactX="-456741" custLinFactNeighborX="-500000" custLinFactNeighborY="55011"/>
      <dgm:spPr/>
      <dgm:t>
        <a:bodyPr/>
        <a:lstStyle/>
        <a:p>
          <a:endParaRPr lang="es-ES"/>
        </a:p>
      </dgm:t>
    </dgm:pt>
    <dgm:pt modelId="{1B61ADED-4C13-4273-95DC-419863F788D1}" type="pres">
      <dgm:prSet presAssocID="{E150232B-D4F6-4EEB-BA24-BFAC4A6C15C2}" presName="ParentAccent5" presStyleLbl="alignNode1" presStyleIdx="38" presStyleCnt="45" custLinFactX="-300000" custLinFactNeighborX="-317584" custLinFactNeighborY="55011"/>
      <dgm:spPr/>
      <dgm:t>
        <a:bodyPr/>
        <a:lstStyle/>
        <a:p>
          <a:endParaRPr lang="es-ES"/>
        </a:p>
      </dgm:t>
    </dgm:pt>
    <dgm:pt modelId="{D2B8ABAA-5224-4754-BB79-E4BDA5666829}" type="pres">
      <dgm:prSet presAssocID="{E150232B-D4F6-4EEB-BA24-BFAC4A6C15C2}" presName="ParentAccent6" presStyleLbl="alignNode1" presStyleIdx="39" presStyleCnt="45" custLinFactX="-108445" custLinFactNeighborX="-200000" custLinFactNeighborY="27506"/>
      <dgm:spPr/>
      <dgm:t>
        <a:bodyPr/>
        <a:lstStyle/>
        <a:p>
          <a:endParaRPr lang="es-ES"/>
        </a:p>
      </dgm:t>
    </dgm:pt>
    <dgm:pt modelId="{67B7199D-BDD8-4E21-88F2-650358BD46F4}" type="pres">
      <dgm:prSet presAssocID="{E150232B-D4F6-4EEB-BA24-BFAC4A6C15C2}" presName="ParentAccent7" presStyleLbl="alignNode1" presStyleIdx="40" presStyleCnt="45" custLinFactX="-456741" custLinFactNeighborX="-500000" custLinFactNeighborY="55011"/>
      <dgm:spPr/>
      <dgm:t>
        <a:bodyPr/>
        <a:lstStyle/>
        <a:p>
          <a:endParaRPr lang="es-ES"/>
        </a:p>
      </dgm:t>
    </dgm:pt>
    <dgm:pt modelId="{7E593CA1-811B-4661-924F-5A1F5A0FFB7D}" type="pres">
      <dgm:prSet presAssocID="{E150232B-D4F6-4EEB-BA24-BFAC4A6C15C2}" presName="ParentAccent8" presStyleLbl="alignNode1" presStyleIdx="41" presStyleCnt="45" custLinFactX="-456741" custLinFactNeighborX="-500000" custLinFactNeighborY="55011"/>
      <dgm:spPr/>
      <dgm:t>
        <a:bodyPr/>
        <a:lstStyle/>
        <a:p>
          <a:endParaRPr lang="es-ES"/>
        </a:p>
      </dgm:t>
    </dgm:pt>
    <dgm:pt modelId="{2C4A2A05-7C2B-4A10-89A2-C68FFFD20871}" type="pres">
      <dgm:prSet presAssocID="{E150232B-D4F6-4EEB-BA24-BFAC4A6C15C2}" presName="ParentAccent9" presStyleLbl="alignNode1" presStyleIdx="42" presStyleCnt="45" custLinFactX="-456741" custLinFactNeighborX="-500000" custLinFactNeighborY="55011"/>
      <dgm:spPr/>
      <dgm:t>
        <a:bodyPr/>
        <a:lstStyle/>
        <a:p>
          <a:endParaRPr lang="es-ES"/>
        </a:p>
      </dgm:t>
    </dgm:pt>
    <dgm:pt modelId="{5D1B9B61-20DC-486C-BAEB-8F7880344477}" type="pres">
      <dgm:prSet presAssocID="{E150232B-D4F6-4EEB-BA24-BFAC4A6C15C2}" presName="ParentAccent10" presStyleLbl="alignNode1" presStyleIdx="43" presStyleCnt="45" custLinFactX="-456741" custLinFactNeighborX="-500000" custLinFactNeighborY="55011"/>
      <dgm:spPr/>
      <dgm:t>
        <a:bodyPr/>
        <a:lstStyle/>
        <a:p>
          <a:endParaRPr lang="es-ES"/>
        </a:p>
      </dgm:t>
    </dgm:pt>
    <dgm:pt modelId="{2D8496BF-D2DC-4A39-9B92-63D3B81F9C88}" type="pres">
      <dgm:prSet presAssocID="{E150232B-D4F6-4EEB-BA24-BFAC4A6C15C2}" presName="Parent" presStyleLbl="alignNode1" presStyleIdx="44" presStyleCnt="45" custScaleX="66199" custScaleY="68136" custLinFactNeighborX="-39851" custLinFactNeighborY="4434">
        <dgm:presLayoutVars>
          <dgm:chMax val="5"/>
          <dgm:chPref val="3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ES"/>
        </a:p>
      </dgm:t>
    </dgm:pt>
  </dgm:ptLst>
  <dgm:cxnLst>
    <dgm:cxn modelId="{9EA07326-916B-4025-A925-C6E5EB2486AA}" type="presOf" srcId="{E0922A6F-08E0-4497-A845-905A1C95BE93}" destId="{2F396CA4-3AD4-43D7-9F0C-A8BA71B7117D}" srcOrd="0" destOrd="0" presId="urn:microsoft.com/office/officeart/2011/layout/ConvergingText"/>
    <dgm:cxn modelId="{DEA053BC-35AF-4E25-964B-84C71AC04EF0}" type="presOf" srcId="{E150232B-D4F6-4EEB-BA24-BFAC4A6C15C2}" destId="{2D8496BF-D2DC-4A39-9B92-63D3B81F9C88}" srcOrd="0" destOrd="0" presId="urn:microsoft.com/office/officeart/2011/layout/ConvergingText"/>
    <dgm:cxn modelId="{54826C27-1DCC-4EA4-A437-BECFA1ABAB16}" type="presOf" srcId="{970128E5-E734-4B62-B563-905F27D91231}" destId="{044254BB-53A9-4625-BE83-3C227C6ACCA8}" srcOrd="0" destOrd="0" presId="urn:microsoft.com/office/officeart/2011/layout/ConvergingText"/>
    <dgm:cxn modelId="{49AED322-360C-4190-A1DC-FD1A75D8A860}" srcId="{E0922A6F-08E0-4497-A845-905A1C95BE93}" destId="{5FEF91FA-3020-46FA-810D-B50F009F6A44}" srcOrd="0" destOrd="0" parTransId="{E842FD80-1162-42D3-AE47-9B03DC5061AC}" sibTransId="{09438EA1-2872-4534-8E34-B4A4015BE6D6}"/>
    <dgm:cxn modelId="{614CD8D4-5645-4FB3-B2DB-2B5F5463BEB4}" srcId="{E0922A6F-08E0-4497-A845-905A1C95BE93}" destId="{E150232B-D4F6-4EEB-BA24-BFAC4A6C15C2}" srcOrd="1" destOrd="0" parTransId="{165BA1DD-B570-40E5-8DBE-AC3C54B2E1E6}" sibTransId="{6E8422E2-20CC-4A7F-A686-E20601C89B07}"/>
    <dgm:cxn modelId="{71C69449-6AD4-467C-9A59-9B80141B50BE}" type="presOf" srcId="{EFFB9104-0918-4040-A354-8FC470342079}" destId="{F2575D18-4E80-4F7B-B537-9DC9199D5C4D}" srcOrd="0" destOrd="0" presId="urn:microsoft.com/office/officeart/2011/layout/ConvergingText"/>
    <dgm:cxn modelId="{C8EC3283-5AEC-40EF-AFBE-1BBB08B6C763}" srcId="{5FEF91FA-3020-46FA-810D-B50F009F6A44}" destId="{970128E5-E734-4B62-B563-905F27D91231}" srcOrd="0" destOrd="0" parTransId="{ED74EE7E-03CC-44AC-B97F-C8E8D3D248E4}" sibTransId="{AA62DADC-42E8-4E91-B8C0-57C158CB49C0}"/>
    <dgm:cxn modelId="{38E69CFC-2D14-4ADE-803F-1C4F5D7D6C2D}" type="presOf" srcId="{9E14BAF7-4882-4964-9081-EE019E7D3BB9}" destId="{EB2C3816-9E59-48D0-B11C-331BBC02CF32}" srcOrd="0" destOrd="0" presId="urn:microsoft.com/office/officeart/2011/layout/ConvergingText"/>
    <dgm:cxn modelId="{BCEF1135-A615-48C3-BFBD-042369C28166}" srcId="{5FEF91FA-3020-46FA-810D-B50F009F6A44}" destId="{9E14BAF7-4882-4964-9081-EE019E7D3BB9}" srcOrd="2" destOrd="0" parTransId="{F854696B-A4EC-4BBF-A5B2-F9E44D0A9046}" sibTransId="{FDE5B2BE-3A51-445B-9CD5-36CE55FDE39C}"/>
    <dgm:cxn modelId="{CF45FE45-4947-41EC-ABC2-F084EDFB6F59}" type="presOf" srcId="{5FEF91FA-3020-46FA-810D-B50F009F6A44}" destId="{FBE9126C-0A84-425A-9A7C-EDB8D6F90477}" srcOrd="0" destOrd="0" presId="urn:microsoft.com/office/officeart/2011/layout/ConvergingText"/>
    <dgm:cxn modelId="{FF6B9466-3C1F-4594-9989-1A7900F1B685}" srcId="{5FEF91FA-3020-46FA-810D-B50F009F6A44}" destId="{EFFB9104-0918-4040-A354-8FC470342079}" srcOrd="1" destOrd="0" parTransId="{2183E2D0-6E19-44E0-A07D-526841E14055}" sibTransId="{A2D8EF10-7003-49F7-A1D9-FB8A4FDBA343}"/>
    <dgm:cxn modelId="{12124AAE-7133-4B35-B739-C06AF5491B63}" type="presParOf" srcId="{2F396CA4-3AD4-43D7-9F0C-A8BA71B7117D}" destId="{DB808F39-6306-485A-AE7A-69E7E1C61800}" srcOrd="0" destOrd="0" presId="urn:microsoft.com/office/officeart/2011/layout/ConvergingText"/>
    <dgm:cxn modelId="{13AC4B0C-848A-4804-B4EE-B1889916979E}" type="presParOf" srcId="{DB808F39-6306-485A-AE7A-69E7E1C61800}" destId="{8F24088D-0B3D-40FE-831B-053E82EE4699}" srcOrd="0" destOrd="0" presId="urn:microsoft.com/office/officeart/2011/layout/ConvergingText"/>
    <dgm:cxn modelId="{724259C2-48D8-4DBE-86D3-0D69BC298109}" type="presParOf" srcId="{DB808F39-6306-485A-AE7A-69E7E1C61800}" destId="{83D4AD06-4EFE-4A3A-8D5A-0799E67D6B9B}" srcOrd="1" destOrd="0" presId="urn:microsoft.com/office/officeart/2011/layout/ConvergingText"/>
    <dgm:cxn modelId="{6D45B546-E14D-46CF-AB17-F183FD1E91D7}" type="presParOf" srcId="{DB808F39-6306-485A-AE7A-69E7E1C61800}" destId="{B44D0347-21C4-4A0E-B4C5-322C312BD524}" srcOrd="2" destOrd="0" presId="urn:microsoft.com/office/officeart/2011/layout/ConvergingText"/>
    <dgm:cxn modelId="{D85D72BE-BC62-4113-914D-E1B3C168AFFB}" type="presParOf" srcId="{DB808F39-6306-485A-AE7A-69E7E1C61800}" destId="{5F79D888-7730-4D92-BD7A-CF56DB974768}" srcOrd="3" destOrd="0" presId="urn:microsoft.com/office/officeart/2011/layout/ConvergingText"/>
    <dgm:cxn modelId="{18381E1B-6A32-4C71-8AEA-7308D9C2C9A0}" type="presParOf" srcId="{DB808F39-6306-485A-AE7A-69E7E1C61800}" destId="{AC0823F8-6BEB-4758-A105-57C129A17362}" srcOrd="4" destOrd="0" presId="urn:microsoft.com/office/officeart/2011/layout/ConvergingText"/>
    <dgm:cxn modelId="{42B047C8-3CDC-4486-9335-7B37761E3A66}" type="presParOf" srcId="{DB808F39-6306-485A-AE7A-69E7E1C61800}" destId="{114938EE-CDAA-4AF2-B5E8-97AF7A5BEDCB}" srcOrd="5" destOrd="0" presId="urn:microsoft.com/office/officeart/2011/layout/ConvergingText"/>
    <dgm:cxn modelId="{53B802F9-7865-41ED-A3FD-09CD2F317147}" type="presParOf" srcId="{DB808F39-6306-485A-AE7A-69E7E1C61800}" destId="{AE381E81-4940-49C4-9517-4138A333BEEC}" srcOrd="6" destOrd="0" presId="urn:microsoft.com/office/officeart/2011/layout/ConvergingText"/>
    <dgm:cxn modelId="{18003586-DAD2-4114-9410-9C0B14505B95}" type="presParOf" srcId="{DB808F39-6306-485A-AE7A-69E7E1C61800}" destId="{7DA7E1C3-2208-42CD-BFD5-E98A27434321}" srcOrd="7" destOrd="0" presId="urn:microsoft.com/office/officeart/2011/layout/ConvergingText"/>
    <dgm:cxn modelId="{2330AD62-657C-4BEA-B823-FC08131C5119}" type="presParOf" srcId="{DB808F39-6306-485A-AE7A-69E7E1C61800}" destId="{9A388294-01AC-4705-ABED-6F19723088C3}" srcOrd="8" destOrd="0" presId="urn:microsoft.com/office/officeart/2011/layout/ConvergingText"/>
    <dgm:cxn modelId="{7B75978F-8EC9-4CDA-AECF-E12B6E497379}" type="presParOf" srcId="{DB808F39-6306-485A-AE7A-69E7E1C61800}" destId="{F471EF99-3567-40BB-B605-7515E6ADF551}" srcOrd="9" destOrd="0" presId="urn:microsoft.com/office/officeart/2011/layout/ConvergingText"/>
    <dgm:cxn modelId="{56A408ED-C5FA-48D2-AC3F-60E443FB8041}" type="presParOf" srcId="{DB808F39-6306-485A-AE7A-69E7E1C61800}" destId="{FBE9126C-0A84-425A-9A7C-EDB8D6F90477}" srcOrd="10" destOrd="0" presId="urn:microsoft.com/office/officeart/2011/layout/ConvergingText"/>
    <dgm:cxn modelId="{C31D46DB-3968-43FC-953D-9F8D2AB8F5A8}" type="presParOf" srcId="{DB808F39-6306-485A-AE7A-69E7E1C61800}" destId="{4693CE97-576E-4082-B277-88492A689E29}" srcOrd="11" destOrd="0" presId="urn:microsoft.com/office/officeart/2011/layout/ConvergingText"/>
    <dgm:cxn modelId="{51C1EC42-F7AA-4074-B1D2-4A87A174707B}" type="presParOf" srcId="{DB808F39-6306-485A-AE7A-69E7E1C61800}" destId="{1296CBF7-4F8E-4ACC-B895-6A5E846A9F58}" srcOrd="12" destOrd="0" presId="urn:microsoft.com/office/officeart/2011/layout/ConvergingText"/>
    <dgm:cxn modelId="{7AA59B6C-38AC-4C4C-BB8C-2AA03E69E8BD}" type="presParOf" srcId="{DB808F39-6306-485A-AE7A-69E7E1C61800}" destId="{3FC9D71C-1444-4807-979F-D903B80E164C}" srcOrd="13" destOrd="0" presId="urn:microsoft.com/office/officeart/2011/layout/ConvergingText"/>
    <dgm:cxn modelId="{8C0A3943-8481-43B3-BD84-EA09C3B086C6}" type="presParOf" srcId="{DB808F39-6306-485A-AE7A-69E7E1C61800}" destId="{C82BDDBE-CE5E-48B6-8934-BFEC4771FC2C}" srcOrd="14" destOrd="0" presId="urn:microsoft.com/office/officeart/2011/layout/ConvergingText"/>
    <dgm:cxn modelId="{12DB58C1-D0B5-4176-9B14-A8A3734885F7}" type="presParOf" srcId="{DB808F39-6306-485A-AE7A-69E7E1C61800}" destId="{C8BA9BE2-4E1A-4E57-92E8-64CAA8C05AB2}" srcOrd="15" destOrd="0" presId="urn:microsoft.com/office/officeart/2011/layout/ConvergingText"/>
    <dgm:cxn modelId="{66F69CB8-8119-441F-A2FF-8ABB2EC3AE83}" type="presParOf" srcId="{DB808F39-6306-485A-AE7A-69E7E1C61800}" destId="{D5CECAB0-3183-4EDE-972B-91FCF25936DB}" srcOrd="16" destOrd="0" presId="urn:microsoft.com/office/officeart/2011/layout/ConvergingText"/>
    <dgm:cxn modelId="{BAA11A14-8E2F-4CDE-80E9-022657FB472B}" type="presParOf" srcId="{DB808F39-6306-485A-AE7A-69E7E1C61800}" destId="{2062FF02-D3DE-465D-A8BA-97D4C25250AA}" srcOrd="17" destOrd="0" presId="urn:microsoft.com/office/officeart/2011/layout/ConvergingText"/>
    <dgm:cxn modelId="{2E5A369A-E39A-4144-B9CB-0FB2F8DB8D7D}" type="presParOf" srcId="{DB808F39-6306-485A-AE7A-69E7E1C61800}" destId="{85C11C3D-6470-4AD4-B16B-FED65B138F65}" srcOrd="18" destOrd="0" presId="urn:microsoft.com/office/officeart/2011/layout/ConvergingText"/>
    <dgm:cxn modelId="{40E1E2EA-B198-4D74-A06C-B5BFE7D46D85}" type="presParOf" srcId="{DB808F39-6306-485A-AE7A-69E7E1C61800}" destId="{D7DB2FDD-700D-4192-9B7D-975791CFCC82}" srcOrd="19" destOrd="0" presId="urn:microsoft.com/office/officeart/2011/layout/ConvergingText"/>
    <dgm:cxn modelId="{E61CD782-C707-49BC-B1F1-70A1C594C4C4}" type="presParOf" srcId="{DB808F39-6306-485A-AE7A-69E7E1C61800}" destId="{044254BB-53A9-4625-BE83-3C227C6ACCA8}" srcOrd="20" destOrd="0" presId="urn:microsoft.com/office/officeart/2011/layout/ConvergingText"/>
    <dgm:cxn modelId="{1846CD5B-1FB7-40DF-B4EB-5E840B29C366}" type="presParOf" srcId="{DB808F39-6306-485A-AE7A-69E7E1C61800}" destId="{3B46824E-234F-45F9-9E14-593010D803F5}" srcOrd="21" destOrd="0" presId="urn:microsoft.com/office/officeart/2011/layout/ConvergingText"/>
    <dgm:cxn modelId="{F6B7DB0F-7B94-4A2C-89EB-9AB0F30BF9D5}" type="presParOf" srcId="{DB808F39-6306-485A-AE7A-69E7E1C61800}" destId="{B3B1FC3A-9B44-467B-8753-4BB6DAA9B807}" srcOrd="22" destOrd="0" presId="urn:microsoft.com/office/officeart/2011/layout/ConvergingText"/>
    <dgm:cxn modelId="{9B83F40F-73EC-4604-ABBC-FC783E2C7620}" type="presParOf" srcId="{DB808F39-6306-485A-AE7A-69E7E1C61800}" destId="{4B061394-059E-423B-9208-1389B66204BE}" srcOrd="23" destOrd="0" presId="urn:microsoft.com/office/officeart/2011/layout/ConvergingText"/>
    <dgm:cxn modelId="{5341E6F5-24A2-44C7-AE3C-42A4CB52430B}" type="presParOf" srcId="{DB808F39-6306-485A-AE7A-69E7E1C61800}" destId="{DA584635-62A7-4CD4-B5DC-9B75B826322D}" srcOrd="24" destOrd="0" presId="urn:microsoft.com/office/officeart/2011/layout/ConvergingText"/>
    <dgm:cxn modelId="{A496B6FB-2914-4A57-B1C5-642FF14228B1}" type="presParOf" srcId="{DB808F39-6306-485A-AE7A-69E7E1C61800}" destId="{8DA9B36C-0F92-43E8-8491-52BBC6FA9942}" srcOrd="25" destOrd="0" presId="urn:microsoft.com/office/officeart/2011/layout/ConvergingText"/>
    <dgm:cxn modelId="{C809D502-AE39-444E-8D50-9C5D19199322}" type="presParOf" srcId="{DB808F39-6306-485A-AE7A-69E7E1C61800}" destId="{773E13B6-047B-4F93-A953-CB75BB0BE129}" srcOrd="26" destOrd="0" presId="urn:microsoft.com/office/officeart/2011/layout/ConvergingText"/>
    <dgm:cxn modelId="{B2B27DBC-2F60-467E-B119-4A6DDF94CD90}" type="presParOf" srcId="{DB808F39-6306-485A-AE7A-69E7E1C61800}" destId="{A3990D2C-81CC-444D-B612-EEE666044D74}" srcOrd="27" destOrd="0" presId="urn:microsoft.com/office/officeart/2011/layout/ConvergingText"/>
    <dgm:cxn modelId="{CCE1DBD6-EF0A-4D92-8728-82420C60B189}" type="presParOf" srcId="{DB808F39-6306-485A-AE7A-69E7E1C61800}" destId="{F2575D18-4E80-4F7B-B537-9DC9199D5C4D}" srcOrd="28" destOrd="0" presId="urn:microsoft.com/office/officeart/2011/layout/ConvergingText"/>
    <dgm:cxn modelId="{3FEF4556-2441-4CF2-8AC9-E07ECA44036D}" type="presParOf" srcId="{DB808F39-6306-485A-AE7A-69E7E1C61800}" destId="{961ECC30-54EC-4E9D-9512-4C0577B15840}" srcOrd="29" destOrd="0" presId="urn:microsoft.com/office/officeart/2011/layout/ConvergingText"/>
    <dgm:cxn modelId="{9CF76BF0-84AC-45B9-951D-EE43C534BC81}" type="presParOf" srcId="{DB808F39-6306-485A-AE7A-69E7E1C61800}" destId="{A8591205-A33A-4377-B198-542EB742356E}" srcOrd="30" destOrd="0" presId="urn:microsoft.com/office/officeart/2011/layout/ConvergingText"/>
    <dgm:cxn modelId="{FE24DD89-F045-4DAF-987C-83DDF041A5A3}" type="presParOf" srcId="{DB808F39-6306-485A-AE7A-69E7E1C61800}" destId="{28FC7B89-CE24-49A7-9160-BB692A332779}" srcOrd="31" destOrd="0" presId="urn:microsoft.com/office/officeart/2011/layout/ConvergingText"/>
    <dgm:cxn modelId="{2CB597A9-88B9-4974-8D42-1277646676DE}" type="presParOf" srcId="{DB808F39-6306-485A-AE7A-69E7E1C61800}" destId="{C45C2450-9198-4607-B28F-336E26417D76}" srcOrd="32" destOrd="0" presId="urn:microsoft.com/office/officeart/2011/layout/ConvergingText"/>
    <dgm:cxn modelId="{210E1AE3-EA3D-4582-AB22-FAD6A28B0872}" type="presParOf" srcId="{DB808F39-6306-485A-AE7A-69E7E1C61800}" destId="{5BA67F8E-9948-4544-85CC-E7606E62095D}" srcOrd="33" destOrd="0" presId="urn:microsoft.com/office/officeart/2011/layout/ConvergingText"/>
    <dgm:cxn modelId="{8815E261-D096-4358-8A2F-08A9AFA9D0EA}" type="presParOf" srcId="{DB808F39-6306-485A-AE7A-69E7E1C61800}" destId="{96BB97AC-3BA1-49E8-B752-525B5CDACE3B}" srcOrd="34" destOrd="0" presId="urn:microsoft.com/office/officeart/2011/layout/ConvergingText"/>
    <dgm:cxn modelId="{F3356771-F365-4EDE-80D9-AA5ED21A7D3C}" type="presParOf" srcId="{DB808F39-6306-485A-AE7A-69E7E1C61800}" destId="{076F33ED-8D3A-49F9-8196-00B366C3F4BB}" srcOrd="35" destOrd="0" presId="urn:microsoft.com/office/officeart/2011/layout/ConvergingText"/>
    <dgm:cxn modelId="{EC7EFC4E-B868-483E-91F2-E99A27FCA868}" type="presParOf" srcId="{DB808F39-6306-485A-AE7A-69E7E1C61800}" destId="{EB2C3816-9E59-48D0-B11C-331BBC02CF32}" srcOrd="36" destOrd="0" presId="urn:microsoft.com/office/officeart/2011/layout/ConvergingText"/>
    <dgm:cxn modelId="{7565CD92-B537-4FCC-B58F-8081F1538E69}" type="presParOf" srcId="{2F396CA4-3AD4-43D7-9F0C-A8BA71B7117D}" destId="{CC7D2B77-E249-47B7-9EC1-EED60A17D9E5}" srcOrd="1" destOrd="0" presId="urn:microsoft.com/office/officeart/2011/layout/ConvergingText"/>
    <dgm:cxn modelId="{FE921EA8-0514-4CC5-9059-A32C1A2C72D1}" type="presParOf" srcId="{2F396CA4-3AD4-43D7-9F0C-A8BA71B7117D}" destId="{C3375AE9-7852-49BB-BCD7-AE0712A0171C}" srcOrd="2" destOrd="0" presId="urn:microsoft.com/office/officeart/2011/layout/ConvergingText"/>
    <dgm:cxn modelId="{A958B0B8-7F42-4173-BE2A-9D469E0CBFE0}" type="presParOf" srcId="{C3375AE9-7852-49BB-BCD7-AE0712A0171C}" destId="{55944427-C414-452A-9981-DD5C3279784B}" srcOrd="0" destOrd="0" presId="urn:microsoft.com/office/officeart/2011/layout/ConvergingText"/>
    <dgm:cxn modelId="{A707AA8C-850F-4B16-86C0-558B30823B5A}" type="presParOf" srcId="{C3375AE9-7852-49BB-BCD7-AE0712A0171C}" destId="{16A1C613-39F1-4E73-A121-EC4DDF06C5D7}" srcOrd="1" destOrd="0" presId="urn:microsoft.com/office/officeart/2011/layout/ConvergingText"/>
    <dgm:cxn modelId="{17DF3403-EF0A-425A-8CF2-C27E454E82ED}" type="presParOf" srcId="{C3375AE9-7852-49BB-BCD7-AE0712A0171C}" destId="{995F7130-95AB-4E9A-9018-62A9F5F86305}" srcOrd="2" destOrd="0" presId="urn:microsoft.com/office/officeart/2011/layout/ConvergingText"/>
    <dgm:cxn modelId="{0351F465-717B-4225-974C-34D5A310D50F}" type="presParOf" srcId="{C3375AE9-7852-49BB-BCD7-AE0712A0171C}" destId="{4B6F8BF7-B7D2-4A43-8B47-209ED709441F}" srcOrd="3" destOrd="0" presId="urn:microsoft.com/office/officeart/2011/layout/ConvergingText"/>
    <dgm:cxn modelId="{3823489C-0B17-4669-A353-38AB834DE6FE}" type="presParOf" srcId="{C3375AE9-7852-49BB-BCD7-AE0712A0171C}" destId="{1B61ADED-4C13-4273-95DC-419863F788D1}" srcOrd="4" destOrd="0" presId="urn:microsoft.com/office/officeart/2011/layout/ConvergingText"/>
    <dgm:cxn modelId="{12EB94B7-BA15-47AB-B5CB-7DE3073108DB}" type="presParOf" srcId="{C3375AE9-7852-49BB-BCD7-AE0712A0171C}" destId="{D2B8ABAA-5224-4754-BB79-E4BDA5666829}" srcOrd="5" destOrd="0" presId="urn:microsoft.com/office/officeart/2011/layout/ConvergingText"/>
    <dgm:cxn modelId="{A3427CDA-5473-4D48-9F96-A5E19012F50A}" type="presParOf" srcId="{C3375AE9-7852-49BB-BCD7-AE0712A0171C}" destId="{67B7199D-BDD8-4E21-88F2-650358BD46F4}" srcOrd="6" destOrd="0" presId="urn:microsoft.com/office/officeart/2011/layout/ConvergingText"/>
    <dgm:cxn modelId="{85DD259C-9739-4BCD-B9BA-DAD8680B42EA}" type="presParOf" srcId="{C3375AE9-7852-49BB-BCD7-AE0712A0171C}" destId="{7E593CA1-811B-4661-924F-5A1F5A0FFB7D}" srcOrd="7" destOrd="0" presId="urn:microsoft.com/office/officeart/2011/layout/ConvergingText"/>
    <dgm:cxn modelId="{2D91898D-7A51-4EA6-8D1A-FB110B881828}" type="presParOf" srcId="{C3375AE9-7852-49BB-BCD7-AE0712A0171C}" destId="{2C4A2A05-7C2B-4A10-89A2-C68FFFD20871}" srcOrd="8" destOrd="0" presId="urn:microsoft.com/office/officeart/2011/layout/ConvergingText"/>
    <dgm:cxn modelId="{22F6970D-FFE1-4AB7-AF9D-579AF8B34D93}" type="presParOf" srcId="{C3375AE9-7852-49BB-BCD7-AE0712A0171C}" destId="{5D1B9B61-20DC-486C-BAEB-8F7880344477}" srcOrd="9" destOrd="0" presId="urn:microsoft.com/office/officeart/2011/layout/ConvergingText"/>
    <dgm:cxn modelId="{C4E8C353-B5B9-4423-9904-660B2F80AC20}" type="presParOf" srcId="{C3375AE9-7852-49BB-BCD7-AE0712A0171C}" destId="{2D8496BF-D2DC-4A39-9B92-63D3B81F9C88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4088D-0B3D-40FE-831B-053E82EE4699}">
      <dsp:nvSpPr>
        <dsp:cNvPr id="0" name=""/>
        <dsp:cNvSpPr/>
      </dsp:nvSpPr>
      <dsp:spPr>
        <a:xfrm>
          <a:off x="3893677" y="4037938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D4AD06-4EFE-4A3A-8D5A-0799E67D6B9B}">
      <dsp:nvSpPr>
        <dsp:cNvPr id="0" name=""/>
        <dsp:cNvSpPr/>
      </dsp:nvSpPr>
      <dsp:spPr>
        <a:xfrm>
          <a:off x="3714038" y="4037938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19659"/>
                <a:satOff val="-992"/>
                <a:lumOff val="-71"/>
                <a:alphaOff val="0"/>
                <a:shade val="51000"/>
                <a:satMod val="130000"/>
              </a:schemeClr>
            </a:gs>
            <a:gs pos="80000">
              <a:schemeClr val="accent5">
                <a:hueOff val="19659"/>
                <a:satOff val="-992"/>
                <a:lumOff val="-71"/>
                <a:alphaOff val="0"/>
                <a:shade val="93000"/>
                <a:satMod val="130000"/>
              </a:schemeClr>
            </a:gs>
            <a:gs pos="100000">
              <a:schemeClr val="accent5">
                <a:hueOff val="19659"/>
                <a:satOff val="-992"/>
                <a:lumOff val="-7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9659"/>
              <a:satOff val="-992"/>
              <a:lumOff val="-7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4D0347-21C4-4A0E-B4C5-322C312BD524}">
      <dsp:nvSpPr>
        <dsp:cNvPr id="0" name=""/>
        <dsp:cNvSpPr/>
      </dsp:nvSpPr>
      <dsp:spPr>
        <a:xfrm>
          <a:off x="3413118" y="4037938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39317"/>
                <a:satOff val="-1984"/>
                <a:lumOff val="-143"/>
                <a:alphaOff val="0"/>
                <a:shade val="51000"/>
                <a:satMod val="130000"/>
              </a:schemeClr>
            </a:gs>
            <a:gs pos="80000">
              <a:schemeClr val="accent5">
                <a:hueOff val="39317"/>
                <a:satOff val="-1984"/>
                <a:lumOff val="-143"/>
                <a:alphaOff val="0"/>
                <a:shade val="93000"/>
                <a:satMod val="130000"/>
              </a:schemeClr>
            </a:gs>
            <a:gs pos="100000">
              <a:schemeClr val="accent5">
                <a:hueOff val="39317"/>
                <a:satOff val="-1984"/>
                <a:lumOff val="-14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317"/>
              <a:satOff val="-1984"/>
              <a:lumOff val="-14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79D888-7730-4D92-BD7A-CF56DB974768}">
      <dsp:nvSpPr>
        <dsp:cNvPr id="0" name=""/>
        <dsp:cNvSpPr/>
      </dsp:nvSpPr>
      <dsp:spPr>
        <a:xfrm>
          <a:off x="3244777" y="4037938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58976"/>
                <a:satOff val="-2975"/>
                <a:lumOff val="-214"/>
                <a:alphaOff val="0"/>
                <a:shade val="51000"/>
                <a:satMod val="130000"/>
              </a:schemeClr>
            </a:gs>
            <a:gs pos="80000">
              <a:schemeClr val="accent5">
                <a:hueOff val="58976"/>
                <a:satOff val="-2975"/>
                <a:lumOff val="-214"/>
                <a:alphaOff val="0"/>
                <a:shade val="93000"/>
                <a:satMod val="130000"/>
              </a:schemeClr>
            </a:gs>
            <a:gs pos="100000">
              <a:schemeClr val="accent5">
                <a:hueOff val="58976"/>
                <a:satOff val="-2975"/>
                <a:lumOff val="-2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8976"/>
              <a:satOff val="-2975"/>
              <a:lumOff val="-2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0823F8-6BEB-4758-A105-57C129A17362}">
      <dsp:nvSpPr>
        <dsp:cNvPr id="0" name=""/>
        <dsp:cNvSpPr/>
      </dsp:nvSpPr>
      <dsp:spPr>
        <a:xfrm>
          <a:off x="3563281" y="4037938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78635"/>
                <a:satOff val="-3967"/>
                <a:lumOff val="-285"/>
                <a:alphaOff val="0"/>
                <a:shade val="51000"/>
                <a:satMod val="130000"/>
              </a:schemeClr>
            </a:gs>
            <a:gs pos="80000">
              <a:schemeClr val="accent5">
                <a:hueOff val="78635"/>
                <a:satOff val="-3967"/>
                <a:lumOff val="-285"/>
                <a:alphaOff val="0"/>
                <a:shade val="93000"/>
                <a:satMod val="130000"/>
              </a:schemeClr>
            </a:gs>
            <a:gs pos="100000">
              <a:schemeClr val="accent5">
                <a:hueOff val="78635"/>
                <a:satOff val="-3967"/>
                <a:lumOff val="-28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78635"/>
              <a:satOff val="-3967"/>
              <a:lumOff val="-28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4938EE-CDAA-4AF2-B5E8-97AF7A5BEDCB}">
      <dsp:nvSpPr>
        <dsp:cNvPr id="0" name=""/>
        <dsp:cNvSpPr/>
      </dsp:nvSpPr>
      <dsp:spPr>
        <a:xfrm>
          <a:off x="3153802" y="3972387"/>
          <a:ext cx="262205" cy="262417"/>
        </a:xfrm>
        <a:prstGeom prst="ellipse">
          <a:avLst/>
        </a:prstGeom>
        <a:gradFill rotWithShape="0">
          <a:gsLst>
            <a:gs pos="0">
              <a:schemeClr val="accent5">
                <a:hueOff val="98294"/>
                <a:satOff val="-4959"/>
                <a:lumOff val="-357"/>
                <a:alphaOff val="0"/>
                <a:shade val="51000"/>
                <a:satMod val="130000"/>
              </a:schemeClr>
            </a:gs>
            <a:gs pos="80000">
              <a:schemeClr val="accent5">
                <a:hueOff val="98294"/>
                <a:satOff val="-4959"/>
                <a:lumOff val="-357"/>
                <a:alphaOff val="0"/>
                <a:shade val="93000"/>
                <a:satMod val="130000"/>
              </a:schemeClr>
            </a:gs>
            <a:gs pos="100000">
              <a:schemeClr val="accent5">
                <a:hueOff val="98294"/>
                <a:satOff val="-4959"/>
                <a:lumOff val="-35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98294"/>
              <a:satOff val="-4959"/>
              <a:lumOff val="-35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381E81-4940-49C4-9517-4138A333BEEC}">
      <dsp:nvSpPr>
        <dsp:cNvPr id="0" name=""/>
        <dsp:cNvSpPr/>
      </dsp:nvSpPr>
      <dsp:spPr>
        <a:xfrm>
          <a:off x="3679892" y="3767111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117952"/>
                <a:satOff val="-5951"/>
                <a:lumOff val="-428"/>
                <a:alphaOff val="0"/>
                <a:shade val="51000"/>
                <a:satMod val="130000"/>
              </a:schemeClr>
            </a:gs>
            <a:gs pos="80000">
              <a:schemeClr val="accent5">
                <a:hueOff val="117952"/>
                <a:satOff val="-5951"/>
                <a:lumOff val="-428"/>
                <a:alphaOff val="0"/>
                <a:shade val="93000"/>
                <a:satMod val="130000"/>
              </a:schemeClr>
            </a:gs>
            <a:gs pos="100000">
              <a:schemeClr val="accent5">
                <a:hueOff val="117952"/>
                <a:satOff val="-5951"/>
                <a:lumOff val="-42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17952"/>
              <a:satOff val="-5951"/>
              <a:lumOff val="-4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A7E1C3-2208-42CD-BFD5-E98A27434321}">
      <dsp:nvSpPr>
        <dsp:cNvPr id="0" name=""/>
        <dsp:cNvSpPr/>
      </dsp:nvSpPr>
      <dsp:spPr>
        <a:xfrm>
          <a:off x="3679892" y="4310705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137611"/>
                <a:satOff val="-6943"/>
                <a:lumOff val="-499"/>
                <a:alphaOff val="0"/>
                <a:shade val="51000"/>
                <a:satMod val="130000"/>
              </a:schemeClr>
            </a:gs>
            <a:gs pos="80000">
              <a:schemeClr val="accent5">
                <a:hueOff val="137611"/>
                <a:satOff val="-6943"/>
                <a:lumOff val="-499"/>
                <a:alphaOff val="0"/>
                <a:shade val="93000"/>
                <a:satMod val="130000"/>
              </a:schemeClr>
            </a:gs>
            <a:gs pos="100000">
              <a:schemeClr val="accent5">
                <a:hueOff val="137611"/>
                <a:satOff val="-6943"/>
                <a:lumOff val="-4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37611"/>
              <a:satOff val="-6943"/>
              <a:lumOff val="-4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388294-01AC-4705-ABED-6F19723088C3}">
      <dsp:nvSpPr>
        <dsp:cNvPr id="0" name=""/>
        <dsp:cNvSpPr/>
      </dsp:nvSpPr>
      <dsp:spPr>
        <a:xfrm>
          <a:off x="3796834" y="3884843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157270"/>
                <a:satOff val="-7935"/>
                <a:lumOff val="-571"/>
                <a:alphaOff val="0"/>
                <a:shade val="51000"/>
                <a:satMod val="130000"/>
              </a:schemeClr>
            </a:gs>
            <a:gs pos="80000">
              <a:schemeClr val="accent5">
                <a:hueOff val="157270"/>
                <a:satOff val="-7935"/>
                <a:lumOff val="-571"/>
                <a:alphaOff val="0"/>
                <a:shade val="93000"/>
                <a:satMod val="130000"/>
              </a:schemeClr>
            </a:gs>
            <a:gs pos="100000">
              <a:schemeClr val="accent5">
                <a:hueOff val="157270"/>
                <a:satOff val="-7935"/>
                <a:lumOff val="-57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7270"/>
              <a:satOff val="-7935"/>
              <a:lumOff val="-57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71EF99-3567-40BB-B605-7515E6ADF551}">
      <dsp:nvSpPr>
        <dsp:cNvPr id="0" name=""/>
        <dsp:cNvSpPr/>
      </dsp:nvSpPr>
      <dsp:spPr>
        <a:xfrm>
          <a:off x="3804600" y="4193620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176929"/>
                <a:satOff val="-8926"/>
                <a:lumOff val="-642"/>
                <a:alphaOff val="0"/>
                <a:shade val="51000"/>
                <a:satMod val="130000"/>
              </a:schemeClr>
            </a:gs>
            <a:gs pos="80000">
              <a:schemeClr val="accent5">
                <a:hueOff val="176929"/>
                <a:satOff val="-8926"/>
                <a:lumOff val="-642"/>
                <a:alphaOff val="0"/>
                <a:shade val="93000"/>
                <a:satMod val="130000"/>
              </a:schemeClr>
            </a:gs>
            <a:gs pos="100000">
              <a:schemeClr val="accent5">
                <a:hueOff val="176929"/>
                <a:satOff val="-8926"/>
                <a:lumOff val="-64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76929"/>
              <a:satOff val="-8926"/>
              <a:lumOff val="-64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E9126C-0A84-425A-9A7C-EDB8D6F90477}">
      <dsp:nvSpPr>
        <dsp:cNvPr id="0" name=""/>
        <dsp:cNvSpPr/>
      </dsp:nvSpPr>
      <dsp:spPr>
        <a:xfrm>
          <a:off x="1814161" y="3439790"/>
          <a:ext cx="1327473" cy="1327610"/>
        </a:xfrm>
        <a:prstGeom prst="ellipse">
          <a:avLst/>
        </a:prstGeom>
        <a:gradFill rotWithShape="0">
          <a:gsLst>
            <a:gs pos="0">
              <a:schemeClr val="accent5">
                <a:hueOff val="196587"/>
                <a:satOff val="-9918"/>
                <a:lumOff val="-713"/>
                <a:alphaOff val="0"/>
                <a:shade val="51000"/>
                <a:satMod val="130000"/>
              </a:schemeClr>
            </a:gs>
            <a:gs pos="80000">
              <a:schemeClr val="accent5">
                <a:hueOff val="196587"/>
                <a:satOff val="-9918"/>
                <a:lumOff val="-713"/>
                <a:alphaOff val="0"/>
                <a:shade val="93000"/>
                <a:satMod val="130000"/>
              </a:schemeClr>
            </a:gs>
            <a:gs pos="100000">
              <a:schemeClr val="accent5">
                <a:hueOff val="196587"/>
                <a:satOff val="-9918"/>
                <a:lumOff val="-71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96587"/>
              <a:satOff val="-9918"/>
              <a:lumOff val="-71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nary>
                  <m:naryPr>
                    <m:chr m:val="⋀"/>
                    <m:subHide m:val="on"/>
                    <m:supHide m:val="on"/>
                    <m:ctrlPr>
                      <a:rPr lang="es-ES" sz="4000" b="1" i="1" kern="1200" cap="none" spc="0" baseline="-25000" smtClean="0">
                        <a:ln w="17780" cmpd="sng">
                          <a:prstDash val="solid"/>
                          <a:miter lim="800000"/>
                        </a:ln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50800" algn="tl" rotWithShape="0">
                            <a:srgbClr val="000000"/>
                          </a:outerShdw>
                        </a:effectLst>
                        <a:latin typeface="Cambria Math" panose="02040503050406030204" pitchFamily="18" charset="0"/>
                      </a:rPr>
                    </m:ctrlPr>
                  </m:naryPr>
                  <m:sub/>
                  <m:sup/>
                  <m:e/>
                </m:nary>
              </m:oMath>
            </m:oMathPara>
          </a14:m>
          <a:endParaRPr lang="es-ES" sz="4000" b="1" kern="1200" cap="none" spc="0" baseline="-25000" dirty="0">
            <a:ln w="17780" cmpd="sng">
              <a:prstDash val="solid"/>
              <a:miter lim="800000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algn="tl" rotWithShape="0">
                <a:srgbClr val="000000"/>
              </a:outerShdw>
            </a:effectLst>
          </a:endParaRPr>
        </a:p>
      </dsp:txBody>
      <dsp:txXfrm>
        <a:off x="2008565" y="3634214"/>
        <a:ext cx="938665" cy="938762"/>
      </dsp:txXfrm>
    </dsp:sp>
    <dsp:sp modelId="{4693CE97-576E-4082-B277-88492A689E29}">
      <dsp:nvSpPr>
        <dsp:cNvPr id="0" name=""/>
        <dsp:cNvSpPr/>
      </dsp:nvSpPr>
      <dsp:spPr>
        <a:xfrm>
          <a:off x="1715035" y="3326371"/>
          <a:ext cx="262205" cy="262417"/>
        </a:xfrm>
        <a:prstGeom prst="ellipse">
          <a:avLst/>
        </a:prstGeom>
        <a:solidFill>
          <a:schemeClr val="accent3">
            <a:lumMod val="75000"/>
          </a:schemeClr>
        </a:solidFill>
        <a:ln w="9525" cap="flat" cmpd="sng" algn="ctr">
          <a:solidFill>
            <a:schemeClr val="accent5">
              <a:hueOff val="216246"/>
              <a:satOff val="-10910"/>
              <a:lumOff val="-78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96CBF7-4F8E-4ACC-B895-6A5E846A9F58}">
      <dsp:nvSpPr>
        <dsp:cNvPr id="0" name=""/>
        <dsp:cNvSpPr/>
      </dsp:nvSpPr>
      <dsp:spPr>
        <a:xfrm>
          <a:off x="1546931" y="3187939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235905"/>
                <a:satOff val="-11902"/>
                <a:lumOff val="-856"/>
                <a:alphaOff val="0"/>
                <a:shade val="51000"/>
                <a:satMod val="130000"/>
              </a:schemeClr>
            </a:gs>
            <a:gs pos="80000">
              <a:schemeClr val="accent5">
                <a:hueOff val="235905"/>
                <a:satOff val="-11902"/>
                <a:lumOff val="-856"/>
                <a:alphaOff val="0"/>
                <a:shade val="93000"/>
                <a:satMod val="130000"/>
              </a:schemeClr>
            </a:gs>
            <a:gs pos="100000">
              <a:schemeClr val="accent5">
                <a:hueOff val="235905"/>
                <a:satOff val="-11902"/>
                <a:lumOff val="-85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35905"/>
              <a:satOff val="-11902"/>
              <a:lumOff val="-85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C9D71C-1444-4807-979F-D903B80E164C}">
      <dsp:nvSpPr>
        <dsp:cNvPr id="0" name=""/>
        <dsp:cNvSpPr/>
      </dsp:nvSpPr>
      <dsp:spPr>
        <a:xfrm>
          <a:off x="1266910" y="3187939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255563"/>
                <a:satOff val="-12894"/>
                <a:lumOff val="-927"/>
                <a:alphaOff val="0"/>
                <a:shade val="51000"/>
                <a:satMod val="130000"/>
              </a:schemeClr>
            </a:gs>
            <a:gs pos="80000">
              <a:schemeClr val="accent5">
                <a:hueOff val="255563"/>
                <a:satOff val="-12894"/>
                <a:lumOff val="-927"/>
                <a:alphaOff val="0"/>
                <a:shade val="93000"/>
                <a:satMod val="130000"/>
              </a:schemeClr>
            </a:gs>
            <a:gs pos="100000">
              <a:schemeClr val="accent5">
                <a:hueOff val="255563"/>
                <a:satOff val="-12894"/>
                <a:lumOff val="-92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55563"/>
              <a:satOff val="-12894"/>
              <a:lumOff val="-92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2BDDBE-CE5E-48B6-8934-BFEC4771FC2C}">
      <dsp:nvSpPr>
        <dsp:cNvPr id="0" name=""/>
        <dsp:cNvSpPr/>
      </dsp:nvSpPr>
      <dsp:spPr>
        <a:xfrm>
          <a:off x="986889" y="3187939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275222"/>
                <a:satOff val="-13885"/>
                <a:lumOff val="-998"/>
                <a:alphaOff val="0"/>
                <a:shade val="51000"/>
                <a:satMod val="130000"/>
              </a:schemeClr>
            </a:gs>
            <a:gs pos="80000">
              <a:schemeClr val="accent5">
                <a:hueOff val="275222"/>
                <a:satOff val="-13885"/>
                <a:lumOff val="-998"/>
                <a:alphaOff val="0"/>
                <a:shade val="93000"/>
                <a:satMod val="130000"/>
              </a:schemeClr>
            </a:gs>
            <a:gs pos="100000">
              <a:schemeClr val="accent5">
                <a:hueOff val="275222"/>
                <a:satOff val="-13885"/>
                <a:lumOff val="-99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75222"/>
              <a:satOff val="-13885"/>
              <a:lumOff val="-99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BA9BE2-4E1A-4E57-92E8-64CAA8C05AB2}">
      <dsp:nvSpPr>
        <dsp:cNvPr id="0" name=""/>
        <dsp:cNvSpPr/>
      </dsp:nvSpPr>
      <dsp:spPr>
        <a:xfrm>
          <a:off x="706868" y="3187939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294881"/>
                <a:satOff val="-14877"/>
                <a:lumOff val="-1070"/>
                <a:alphaOff val="0"/>
                <a:shade val="51000"/>
                <a:satMod val="130000"/>
              </a:schemeClr>
            </a:gs>
            <a:gs pos="80000">
              <a:schemeClr val="accent5">
                <a:hueOff val="294881"/>
                <a:satOff val="-14877"/>
                <a:lumOff val="-1070"/>
                <a:alphaOff val="0"/>
                <a:shade val="93000"/>
                <a:satMod val="130000"/>
              </a:schemeClr>
            </a:gs>
            <a:gs pos="100000">
              <a:schemeClr val="accent5">
                <a:hueOff val="294881"/>
                <a:satOff val="-14877"/>
                <a:lumOff val="-107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94881"/>
              <a:satOff val="-14877"/>
              <a:lumOff val="-107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CECAB0-3183-4EDE-972B-91FCF25936DB}">
      <dsp:nvSpPr>
        <dsp:cNvPr id="0" name=""/>
        <dsp:cNvSpPr/>
      </dsp:nvSpPr>
      <dsp:spPr>
        <a:xfrm>
          <a:off x="426390" y="3187939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314540"/>
                <a:satOff val="-15869"/>
                <a:lumOff val="-1141"/>
                <a:alphaOff val="0"/>
                <a:shade val="51000"/>
                <a:satMod val="130000"/>
              </a:schemeClr>
            </a:gs>
            <a:gs pos="80000">
              <a:schemeClr val="accent5">
                <a:hueOff val="314540"/>
                <a:satOff val="-15869"/>
                <a:lumOff val="-1141"/>
                <a:alphaOff val="0"/>
                <a:shade val="93000"/>
                <a:satMod val="130000"/>
              </a:schemeClr>
            </a:gs>
            <a:gs pos="100000">
              <a:schemeClr val="accent5">
                <a:hueOff val="314540"/>
                <a:satOff val="-15869"/>
                <a:lumOff val="-114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14540"/>
              <a:satOff val="-15869"/>
              <a:lumOff val="-114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62FF02-D3DE-465D-A8BA-97D4C25250AA}">
      <dsp:nvSpPr>
        <dsp:cNvPr id="0" name=""/>
        <dsp:cNvSpPr/>
      </dsp:nvSpPr>
      <dsp:spPr>
        <a:xfrm>
          <a:off x="146286" y="3187855"/>
          <a:ext cx="131269" cy="131268"/>
        </a:xfrm>
        <a:prstGeom prst="ellipse">
          <a:avLst/>
        </a:prstGeom>
        <a:gradFill rotWithShape="0">
          <a:gsLst>
            <a:gs pos="0">
              <a:schemeClr val="accent5">
                <a:hueOff val="334198"/>
                <a:satOff val="-16861"/>
                <a:lumOff val="-1212"/>
                <a:alphaOff val="0"/>
                <a:shade val="51000"/>
                <a:satMod val="130000"/>
              </a:schemeClr>
            </a:gs>
            <a:gs pos="80000">
              <a:schemeClr val="accent5">
                <a:hueOff val="334198"/>
                <a:satOff val="-16861"/>
                <a:lumOff val="-1212"/>
                <a:alphaOff val="0"/>
                <a:shade val="93000"/>
                <a:satMod val="130000"/>
              </a:schemeClr>
            </a:gs>
            <a:gs pos="100000">
              <a:schemeClr val="accent5">
                <a:hueOff val="334198"/>
                <a:satOff val="-16861"/>
                <a:lumOff val="-121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34198"/>
              <a:satOff val="-16861"/>
              <a:lumOff val="-121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4254BB-53A9-4625-BE83-3C227C6ACCA8}">
      <dsp:nvSpPr>
        <dsp:cNvPr id="0" name=""/>
        <dsp:cNvSpPr/>
      </dsp:nvSpPr>
      <dsp:spPr>
        <a:xfrm flipH="1">
          <a:off x="169912" y="3224949"/>
          <a:ext cx="1824188" cy="337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X</a:t>
          </a:r>
          <a:r>
            <a:rPr lang="es-ES" sz="1800" kern="1200" baseline="-25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1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 	</a:t>
          </a:r>
          <a:r>
            <a:rPr lang="es-ES" sz="1800" kern="1200" baseline="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W</a:t>
          </a:r>
          <a:r>
            <a:rPr lang="es-ES" sz="1800" kern="1200" baseline="-25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1</a:t>
          </a:r>
        </a:p>
      </dsp:txBody>
      <dsp:txXfrm>
        <a:off x="169912" y="3224949"/>
        <a:ext cx="1824188" cy="337239"/>
      </dsp:txXfrm>
    </dsp:sp>
    <dsp:sp modelId="{3B46824E-234F-45F9-9E14-593010D803F5}">
      <dsp:nvSpPr>
        <dsp:cNvPr id="0" name=""/>
        <dsp:cNvSpPr/>
      </dsp:nvSpPr>
      <dsp:spPr>
        <a:xfrm>
          <a:off x="1442779" y="3972387"/>
          <a:ext cx="262205" cy="262417"/>
        </a:xfrm>
        <a:prstGeom prst="ellipse">
          <a:avLst/>
        </a:prstGeom>
        <a:gradFill rotWithShape="0">
          <a:gsLst>
            <a:gs pos="0">
              <a:schemeClr val="accent5">
                <a:hueOff val="393175"/>
                <a:satOff val="-19836"/>
                <a:lumOff val="-1426"/>
                <a:alphaOff val="0"/>
                <a:shade val="51000"/>
                <a:satMod val="130000"/>
              </a:schemeClr>
            </a:gs>
            <a:gs pos="80000">
              <a:schemeClr val="accent5">
                <a:hueOff val="393175"/>
                <a:satOff val="-19836"/>
                <a:lumOff val="-1426"/>
                <a:alphaOff val="0"/>
                <a:shade val="93000"/>
                <a:satMod val="130000"/>
              </a:schemeClr>
            </a:gs>
            <a:gs pos="100000">
              <a:schemeClr val="accent5">
                <a:hueOff val="393175"/>
                <a:satOff val="-19836"/>
                <a:lumOff val="-142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3175"/>
              <a:satOff val="-19836"/>
              <a:lumOff val="-142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B1FC3A-9B44-467B-8753-4BB6DAA9B807}">
      <dsp:nvSpPr>
        <dsp:cNvPr id="0" name=""/>
        <dsp:cNvSpPr/>
      </dsp:nvSpPr>
      <dsp:spPr>
        <a:xfrm>
          <a:off x="1183315" y="4037938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412833"/>
                <a:satOff val="-20828"/>
                <a:lumOff val="-1498"/>
                <a:alphaOff val="0"/>
                <a:shade val="51000"/>
                <a:satMod val="130000"/>
              </a:schemeClr>
            </a:gs>
            <a:gs pos="80000">
              <a:schemeClr val="accent5">
                <a:hueOff val="412833"/>
                <a:satOff val="-20828"/>
                <a:lumOff val="-1498"/>
                <a:alphaOff val="0"/>
                <a:shade val="93000"/>
                <a:satMod val="130000"/>
              </a:schemeClr>
            </a:gs>
            <a:gs pos="100000">
              <a:schemeClr val="accent5">
                <a:hueOff val="412833"/>
                <a:satOff val="-20828"/>
                <a:lumOff val="-149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12833"/>
              <a:satOff val="-20828"/>
              <a:lumOff val="-149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061394-059E-423B-9208-1389B66204BE}">
      <dsp:nvSpPr>
        <dsp:cNvPr id="0" name=""/>
        <dsp:cNvSpPr/>
      </dsp:nvSpPr>
      <dsp:spPr>
        <a:xfrm>
          <a:off x="924306" y="4037938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432492"/>
                <a:satOff val="-21820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5">
                <a:hueOff val="432492"/>
                <a:satOff val="-21820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432492"/>
                <a:satOff val="-21820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32492"/>
              <a:satOff val="-21820"/>
              <a:lumOff val="-15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84635-62A7-4CD4-B5DC-9B75B826322D}">
      <dsp:nvSpPr>
        <dsp:cNvPr id="0" name=""/>
        <dsp:cNvSpPr/>
      </dsp:nvSpPr>
      <dsp:spPr>
        <a:xfrm>
          <a:off x="664842" y="4037938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452151"/>
                <a:satOff val="-22812"/>
                <a:lumOff val="-1640"/>
                <a:alphaOff val="0"/>
                <a:shade val="51000"/>
                <a:satMod val="130000"/>
              </a:schemeClr>
            </a:gs>
            <a:gs pos="80000">
              <a:schemeClr val="accent5">
                <a:hueOff val="452151"/>
                <a:satOff val="-22812"/>
                <a:lumOff val="-1640"/>
                <a:alphaOff val="0"/>
                <a:shade val="93000"/>
                <a:satMod val="130000"/>
              </a:schemeClr>
            </a:gs>
            <a:gs pos="100000">
              <a:schemeClr val="accent5">
                <a:hueOff val="452151"/>
                <a:satOff val="-22812"/>
                <a:lumOff val="-164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52151"/>
              <a:satOff val="-22812"/>
              <a:lumOff val="-164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A9B36C-0F92-43E8-8491-52BBC6FA9942}">
      <dsp:nvSpPr>
        <dsp:cNvPr id="0" name=""/>
        <dsp:cNvSpPr/>
      </dsp:nvSpPr>
      <dsp:spPr>
        <a:xfrm>
          <a:off x="405834" y="4037938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471809"/>
                <a:satOff val="-23804"/>
                <a:lumOff val="-1712"/>
                <a:alphaOff val="0"/>
                <a:shade val="51000"/>
                <a:satMod val="130000"/>
              </a:schemeClr>
            </a:gs>
            <a:gs pos="80000">
              <a:schemeClr val="accent5">
                <a:hueOff val="471809"/>
                <a:satOff val="-23804"/>
                <a:lumOff val="-1712"/>
                <a:alphaOff val="0"/>
                <a:shade val="93000"/>
                <a:satMod val="130000"/>
              </a:schemeClr>
            </a:gs>
            <a:gs pos="100000">
              <a:schemeClr val="accent5">
                <a:hueOff val="471809"/>
                <a:satOff val="-23804"/>
                <a:lumOff val="-171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71809"/>
              <a:satOff val="-23804"/>
              <a:lumOff val="-171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3E13B6-047B-4F93-A953-CB75BB0BE129}">
      <dsp:nvSpPr>
        <dsp:cNvPr id="0" name=""/>
        <dsp:cNvSpPr/>
      </dsp:nvSpPr>
      <dsp:spPr>
        <a:xfrm>
          <a:off x="146286" y="4037854"/>
          <a:ext cx="131269" cy="131268"/>
        </a:xfrm>
        <a:prstGeom prst="ellipse">
          <a:avLst/>
        </a:prstGeom>
        <a:gradFill rotWithShape="0">
          <a:gsLst>
            <a:gs pos="0">
              <a:schemeClr val="accent5">
                <a:hueOff val="491468"/>
                <a:satOff val="-24795"/>
                <a:lumOff val="-1783"/>
                <a:alphaOff val="0"/>
                <a:shade val="51000"/>
                <a:satMod val="130000"/>
              </a:schemeClr>
            </a:gs>
            <a:gs pos="80000">
              <a:schemeClr val="accent5">
                <a:hueOff val="491468"/>
                <a:satOff val="-24795"/>
                <a:lumOff val="-1783"/>
                <a:alphaOff val="0"/>
                <a:shade val="93000"/>
                <a:satMod val="130000"/>
              </a:schemeClr>
            </a:gs>
            <a:gs pos="100000">
              <a:schemeClr val="accent5">
                <a:hueOff val="491468"/>
                <a:satOff val="-24795"/>
                <a:lumOff val="-178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91468"/>
              <a:satOff val="-24795"/>
              <a:lumOff val="-17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575D18-4E80-4F7B-B537-9DC9199D5C4D}">
      <dsp:nvSpPr>
        <dsp:cNvPr id="0" name=""/>
        <dsp:cNvSpPr/>
      </dsp:nvSpPr>
      <dsp:spPr>
        <a:xfrm>
          <a:off x="281840" y="4072500"/>
          <a:ext cx="1162110" cy="337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X</a:t>
          </a:r>
          <a:r>
            <a:rPr lang="es-ES" sz="1800" kern="1200" baseline="-25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i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	</a:t>
          </a:r>
          <a:r>
            <a:rPr lang="es-ES" sz="1800" kern="1200" baseline="0" dirty="0" err="1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W</a:t>
          </a:r>
          <a:r>
            <a:rPr lang="es-ES" sz="1800" kern="1200" baseline="-25000" dirty="0" err="1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i</a:t>
          </a:r>
          <a:endParaRPr lang="es-ES" sz="1800" kern="1200" baseline="-25000" dirty="0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sp:txBody>
      <dsp:txXfrm>
        <a:off x="281840" y="4072500"/>
        <a:ext cx="1162110" cy="337239"/>
      </dsp:txXfrm>
    </dsp:sp>
    <dsp:sp modelId="{961ECC30-54EC-4E9D-9512-4C0577B15840}">
      <dsp:nvSpPr>
        <dsp:cNvPr id="0" name=""/>
        <dsp:cNvSpPr/>
      </dsp:nvSpPr>
      <dsp:spPr>
        <a:xfrm>
          <a:off x="1715035" y="4607622"/>
          <a:ext cx="262205" cy="262417"/>
        </a:xfrm>
        <a:prstGeom prst="ellipse">
          <a:avLst/>
        </a:prstGeom>
        <a:gradFill rotWithShape="0">
          <a:gsLst>
            <a:gs pos="0">
              <a:schemeClr val="accent5">
                <a:hueOff val="530786"/>
                <a:satOff val="-26779"/>
                <a:lumOff val="-1926"/>
                <a:alphaOff val="0"/>
                <a:shade val="51000"/>
                <a:satMod val="130000"/>
              </a:schemeClr>
            </a:gs>
            <a:gs pos="80000">
              <a:schemeClr val="accent5">
                <a:hueOff val="530786"/>
                <a:satOff val="-26779"/>
                <a:lumOff val="-1926"/>
                <a:alphaOff val="0"/>
                <a:shade val="93000"/>
                <a:satMod val="130000"/>
              </a:schemeClr>
            </a:gs>
            <a:gs pos="100000">
              <a:schemeClr val="accent5">
                <a:hueOff val="530786"/>
                <a:satOff val="-26779"/>
                <a:lumOff val="-192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30786"/>
              <a:satOff val="-26779"/>
              <a:lumOff val="-192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591205-A33A-4377-B198-542EB742356E}">
      <dsp:nvSpPr>
        <dsp:cNvPr id="0" name=""/>
        <dsp:cNvSpPr/>
      </dsp:nvSpPr>
      <dsp:spPr>
        <a:xfrm>
          <a:off x="1546931" y="4874783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550444"/>
                <a:satOff val="-27771"/>
                <a:lumOff val="-1997"/>
                <a:alphaOff val="0"/>
                <a:shade val="51000"/>
                <a:satMod val="130000"/>
              </a:schemeClr>
            </a:gs>
            <a:gs pos="80000">
              <a:schemeClr val="accent5">
                <a:hueOff val="550444"/>
                <a:satOff val="-27771"/>
                <a:lumOff val="-1997"/>
                <a:alphaOff val="0"/>
                <a:shade val="93000"/>
                <a:satMod val="130000"/>
              </a:schemeClr>
            </a:gs>
            <a:gs pos="100000">
              <a:schemeClr val="accent5">
                <a:hueOff val="550444"/>
                <a:satOff val="-27771"/>
                <a:lumOff val="-199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50444"/>
              <a:satOff val="-27771"/>
              <a:lumOff val="-199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FC7B89-CE24-49A7-9160-BB692A332779}">
      <dsp:nvSpPr>
        <dsp:cNvPr id="0" name=""/>
        <dsp:cNvSpPr/>
      </dsp:nvSpPr>
      <dsp:spPr>
        <a:xfrm>
          <a:off x="1266910" y="4874783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570103"/>
                <a:satOff val="-28763"/>
                <a:lumOff val="-2068"/>
                <a:alphaOff val="0"/>
                <a:shade val="51000"/>
                <a:satMod val="130000"/>
              </a:schemeClr>
            </a:gs>
            <a:gs pos="80000">
              <a:schemeClr val="accent5">
                <a:hueOff val="570103"/>
                <a:satOff val="-28763"/>
                <a:lumOff val="-2068"/>
                <a:alphaOff val="0"/>
                <a:shade val="93000"/>
                <a:satMod val="130000"/>
              </a:schemeClr>
            </a:gs>
            <a:gs pos="100000">
              <a:schemeClr val="accent5">
                <a:hueOff val="570103"/>
                <a:satOff val="-28763"/>
                <a:lumOff val="-206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70103"/>
              <a:satOff val="-28763"/>
              <a:lumOff val="-206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5C2450-9198-4607-B28F-336E26417D76}">
      <dsp:nvSpPr>
        <dsp:cNvPr id="0" name=""/>
        <dsp:cNvSpPr/>
      </dsp:nvSpPr>
      <dsp:spPr>
        <a:xfrm>
          <a:off x="986889" y="4874783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589762"/>
                <a:satOff val="-29755"/>
                <a:lumOff val="-2140"/>
                <a:alphaOff val="0"/>
                <a:shade val="51000"/>
                <a:satMod val="130000"/>
              </a:schemeClr>
            </a:gs>
            <a:gs pos="80000">
              <a:schemeClr val="accent5">
                <a:hueOff val="589762"/>
                <a:satOff val="-29755"/>
                <a:lumOff val="-2140"/>
                <a:alphaOff val="0"/>
                <a:shade val="93000"/>
                <a:satMod val="130000"/>
              </a:schemeClr>
            </a:gs>
            <a:gs pos="100000">
              <a:schemeClr val="accent5">
                <a:hueOff val="589762"/>
                <a:satOff val="-29755"/>
                <a:lumOff val="-214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89762"/>
              <a:satOff val="-29755"/>
              <a:lumOff val="-214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A67F8E-9948-4544-85CC-E7606E62095D}">
      <dsp:nvSpPr>
        <dsp:cNvPr id="0" name=""/>
        <dsp:cNvSpPr/>
      </dsp:nvSpPr>
      <dsp:spPr>
        <a:xfrm>
          <a:off x="706868" y="4874783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609420"/>
                <a:satOff val="-30746"/>
                <a:lumOff val="-2211"/>
                <a:alphaOff val="0"/>
                <a:shade val="51000"/>
                <a:satMod val="130000"/>
              </a:schemeClr>
            </a:gs>
            <a:gs pos="80000">
              <a:schemeClr val="accent5">
                <a:hueOff val="609420"/>
                <a:satOff val="-30746"/>
                <a:lumOff val="-2211"/>
                <a:alphaOff val="0"/>
                <a:shade val="93000"/>
                <a:satMod val="130000"/>
              </a:schemeClr>
            </a:gs>
            <a:gs pos="100000">
              <a:schemeClr val="accent5">
                <a:hueOff val="609420"/>
                <a:satOff val="-30746"/>
                <a:lumOff val="-221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09420"/>
              <a:satOff val="-30746"/>
              <a:lumOff val="-221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BB97AC-3BA1-49E8-B752-525B5CDACE3B}">
      <dsp:nvSpPr>
        <dsp:cNvPr id="0" name=""/>
        <dsp:cNvSpPr/>
      </dsp:nvSpPr>
      <dsp:spPr>
        <a:xfrm>
          <a:off x="426390" y="4874783"/>
          <a:ext cx="131102" cy="131100"/>
        </a:xfrm>
        <a:prstGeom prst="ellipse">
          <a:avLst/>
        </a:prstGeom>
        <a:gradFill rotWithShape="0">
          <a:gsLst>
            <a:gs pos="0">
              <a:schemeClr val="accent5">
                <a:hueOff val="629079"/>
                <a:satOff val="-31738"/>
                <a:lumOff val="-2282"/>
                <a:alphaOff val="0"/>
                <a:shade val="51000"/>
                <a:satMod val="130000"/>
              </a:schemeClr>
            </a:gs>
            <a:gs pos="80000">
              <a:schemeClr val="accent5">
                <a:hueOff val="629079"/>
                <a:satOff val="-31738"/>
                <a:lumOff val="-2282"/>
                <a:alphaOff val="0"/>
                <a:shade val="93000"/>
                <a:satMod val="130000"/>
              </a:schemeClr>
            </a:gs>
            <a:gs pos="100000">
              <a:schemeClr val="accent5">
                <a:hueOff val="629079"/>
                <a:satOff val="-31738"/>
                <a:lumOff val="-228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29079"/>
              <a:satOff val="-31738"/>
              <a:lumOff val="-228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6F33ED-8D3A-49F9-8196-00B366C3F4BB}">
      <dsp:nvSpPr>
        <dsp:cNvPr id="0" name=""/>
        <dsp:cNvSpPr/>
      </dsp:nvSpPr>
      <dsp:spPr>
        <a:xfrm>
          <a:off x="64645" y="4793204"/>
          <a:ext cx="294550" cy="294258"/>
        </a:xfrm>
        <a:prstGeom prst="ellipse">
          <a:avLst/>
        </a:prstGeom>
        <a:solidFill>
          <a:schemeClr val="accent3">
            <a:lumMod val="75000"/>
          </a:schemeClr>
        </a:solidFill>
        <a:ln w="9525" cap="flat" cmpd="sng" algn="ctr">
          <a:solidFill>
            <a:schemeClr val="accent5">
              <a:hueOff val="648738"/>
              <a:satOff val="-32730"/>
              <a:lumOff val="-23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2C3816-9E59-48D0-B11C-331BBC02CF32}">
      <dsp:nvSpPr>
        <dsp:cNvPr id="0" name=""/>
        <dsp:cNvSpPr/>
      </dsp:nvSpPr>
      <dsp:spPr>
        <a:xfrm>
          <a:off x="251057" y="4870154"/>
          <a:ext cx="1536689" cy="337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X</a:t>
          </a:r>
          <a:r>
            <a:rPr lang="es-ES" sz="1800" kern="1200" baseline="-2500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n</a:t>
          </a:r>
          <a:endParaRPr lang="es-ES" sz="1800" kern="1200" baseline="-25000" dirty="0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	</a:t>
          </a:r>
          <a:r>
            <a:rPr lang="es-ES" sz="1800" kern="1200" baseline="0" dirty="0" err="1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W</a:t>
          </a:r>
          <a:r>
            <a:rPr lang="es-ES" sz="1800" kern="1200" baseline="-25000" dirty="0" err="1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rPr>
            <a:t>n</a:t>
          </a:r>
          <a:endParaRPr lang="es-ES" sz="1800" kern="1200" dirty="0"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a:endParaRPr>
        </a:p>
      </dsp:txBody>
      <dsp:txXfrm>
        <a:off x="251057" y="4870154"/>
        <a:ext cx="1536689" cy="337239"/>
      </dsp:txXfrm>
    </dsp:sp>
    <dsp:sp modelId="{55944427-C414-452A-9981-DD5C3279784B}">
      <dsp:nvSpPr>
        <dsp:cNvPr id="0" name=""/>
        <dsp:cNvSpPr/>
      </dsp:nvSpPr>
      <dsp:spPr>
        <a:xfrm>
          <a:off x="6879335" y="3979281"/>
          <a:ext cx="214241" cy="214313"/>
        </a:xfrm>
        <a:prstGeom prst="ellipse">
          <a:avLst/>
        </a:prstGeom>
        <a:gradFill rotWithShape="0">
          <a:gsLst>
            <a:gs pos="0">
              <a:schemeClr val="accent5">
                <a:hueOff val="668397"/>
                <a:satOff val="-33722"/>
                <a:lumOff val="-2425"/>
                <a:alphaOff val="0"/>
                <a:shade val="51000"/>
                <a:satMod val="130000"/>
              </a:schemeClr>
            </a:gs>
            <a:gs pos="80000">
              <a:schemeClr val="accent5">
                <a:hueOff val="668397"/>
                <a:satOff val="-33722"/>
                <a:lumOff val="-2425"/>
                <a:alphaOff val="0"/>
                <a:shade val="93000"/>
                <a:satMod val="130000"/>
              </a:schemeClr>
            </a:gs>
            <a:gs pos="100000">
              <a:schemeClr val="accent5">
                <a:hueOff val="668397"/>
                <a:satOff val="-33722"/>
                <a:lumOff val="-242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68397"/>
              <a:satOff val="-33722"/>
              <a:lumOff val="-242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A1C613-39F1-4E73-A121-EC4DDF06C5D7}">
      <dsp:nvSpPr>
        <dsp:cNvPr id="0" name=""/>
        <dsp:cNvSpPr/>
      </dsp:nvSpPr>
      <dsp:spPr>
        <a:xfrm>
          <a:off x="6515262" y="3979281"/>
          <a:ext cx="214241" cy="214313"/>
        </a:xfrm>
        <a:prstGeom prst="ellipse">
          <a:avLst/>
        </a:prstGeom>
        <a:gradFill rotWithShape="0">
          <a:gsLst>
            <a:gs pos="0">
              <a:schemeClr val="accent5">
                <a:hueOff val="688055"/>
                <a:satOff val="-34714"/>
                <a:lumOff val="-2496"/>
                <a:alphaOff val="0"/>
                <a:shade val="51000"/>
                <a:satMod val="130000"/>
              </a:schemeClr>
            </a:gs>
            <a:gs pos="80000">
              <a:schemeClr val="accent5">
                <a:hueOff val="688055"/>
                <a:satOff val="-34714"/>
                <a:lumOff val="-2496"/>
                <a:alphaOff val="0"/>
                <a:shade val="93000"/>
                <a:satMod val="130000"/>
              </a:schemeClr>
            </a:gs>
            <a:gs pos="100000">
              <a:schemeClr val="accent5">
                <a:hueOff val="688055"/>
                <a:satOff val="-34714"/>
                <a:lumOff val="-249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88055"/>
              <a:satOff val="-34714"/>
              <a:lumOff val="-249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5F7130-95AB-4E9A-9018-62A9F5F86305}">
      <dsp:nvSpPr>
        <dsp:cNvPr id="0" name=""/>
        <dsp:cNvSpPr/>
      </dsp:nvSpPr>
      <dsp:spPr>
        <a:xfrm>
          <a:off x="6151189" y="3979281"/>
          <a:ext cx="214241" cy="214313"/>
        </a:xfrm>
        <a:prstGeom prst="ellipse">
          <a:avLst/>
        </a:prstGeom>
        <a:gradFill rotWithShape="0">
          <a:gsLst>
            <a:gs pos="0">
              <a:schemeClr val="accent5">
                <a:hueOff val="707714"/>
                <a:satOff val="-35705"/>
                <a:lumOff val="-2567"/>
                <a:alphaOff val="0"/>
                <a:shade val="51000"/>
                <a:satMod val="130000"/>
              </a:schemeClr>
            </a:gs>
            <a:gs pos="80000">
              <a:schemeClr val="accent5">
                <a:hueOff val="707714"/>
                <a:satOff val="-35705"/>
                <a:lumOff val="-2567"/>
                <a:alphaOff val="0"/>
                <a:shade val="93000"/>
                <a:satMod val="130000"/>
              </a:schemeClr>
            </a:gs>
            <a:gs pos="100000">
              <a:schemeClr val="accent5">
                <a:hueOff val="707714"/>
                <a:satOff val="-35705"/>
                <a:lumOff val="-256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707714"/>
              <a:satOff val="-35705"/>
              <a:lumOff val="-256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6F8BF7-B7D2-4A43-8B47-209ED709441F}">
      <dsp:nvSpPr>
        <dsp:cNvPr id="0" name=""/>
        <dsp:cNvSpPr/>
      </dsp:nvSpPr>
      <dsp:spPr>
        <a:xfrm>
          <a:off x="5787116" y="3979281"/>
          <a:ext cx="214241" cy="214313"/>
        </a:xfrm>
        <a:prstGeom prst="ellipse">
          <a:avLst/>
        </a:prstGeom>
        <a:gradFill rotWithShape="0">
          <a:gsLst>
            <a:gs pos="0">
              <a:schemeClr val="accent5">
                <a:hueOff val="727373"/>
                <a:satOff val="-36697"/>
                <a:lumOff val="-2639"/>
                <a:alphaOff val="0"/>
                <a:shade val="51000"/>
                <a:satMod val="130000"/>
              </a:schemeClr>
            </a:gs>
            <a:gs pos="80000">
              <a:schemeClr val="accent5">
                <a:hueOff val="727373"/>
                <a:satOff val="-36697"/>
                <a:lumOff val="-2639"/>
                <a:alphaOff val="0"/>
                <a:shade val="93000"/>
                <a:satMod val="130000"/>
              </a:schemeClr>
            </a:gs>
            <a:gs pos="100000">
              <a:schemeClr val="accent5">
                <a:hueOff val="727373"/>
                <a:satOff val="-36697"/>
                <a:lumOff val="-263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727373"/>
              <a:satOff val="-36697"/>
              <a:lumOff val="-263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61ADED-4C13-4273-95DC-419863F788D1}">
      <dsp:nvSpPr>
        <dsp:cNvPr id="0" name=""/>
        <dsp:cNvSpPr/>
      </dsp:nvSpPr>
      <dsp:spPr>
        <a:xfrm>
          <a:off x="6149657" y="3979281"/>
          <a:ext cx="214241" cy="214313"/>
        </a:xfrm>
        <a:prstGeom prst="ellipse">
          <a:avLst/>
        </a:prstGeom>
        <a:gradFill rotWithShape="0">
          <a:gsLst>
            <a:gs pos="0">
              <a:schemeClr val="accent5">
                <a:hueOff val="747032"/>
                <a:satOff val="-37689"/>
                <a:lumOff val="-2710"/>
                <a:alphaOff val="0"/>
                <a:shade val="51000"/>
                <a:satMod val="130000"/>
              </a:schemeClr>
            </a:gs>
            <a:gs pos="80000">
              <a:schemeClr val="accent5">
                <a:hueOff val="747032"/>
                <a:satOff val="-37689"/>
                <a:lumOff val="-2710"/>
                <a:alphaOff val="0"/>
                <a:shade val="93000"/>
                <a:satMod val="130000"/>
              </a:schemeClr>
            </a:gs>
            <a:gs pos="100000">
              <a:schemeClr val="accent5">
                <a:hueOff val="747032"/>
                <a:satOff val="-37689"/>
                <a:lumOff val="-271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747032"/>
              <a:satOff val="-37689"/>
              <a:lumOff val="-271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B8ABAA-5224-4754-BB79-E4BDA5666829}">
      <dsp:nvSpPr>
        <dsp:cNvPr id="0" name=""/>
        <dsp:cNvSpPr/>
      </dsp:nvSpPr>
      <dsp:spPr>
        <a:xfrm>
          <a:off x="5570964" y="3872127"/>
          <a:ext cx="428939" cy="428626"/>
        </a:xfrm>
        <a:prstGeom prst="ellipse">
          <a:avLst/>
        </a:prstGeom>
        <a:gradFill rotWithShape="0">
          <a:gsLst>
            <a:gs pos="0">
              <a:schemeClr val="accent5">
                <a:hueOff val="766690"/>
                <a:satOff val="-38681"/>
                <a:lumOff val="-2781"/>
                <a:alphaOff val="0"/>
                <a:shade val="51000"/>
                <a:satMod val="130000"/>
              </a:schemeClr>
            </a:gs>
            <a:gs pos="80000">
              <a:schemeClr val="accent5">
                <a:hueOff val="766690"/>
                <a:satOff val="-38681"/>
                <a:lumOff val="-2781"/>
                <a:alphaOff val="0"/>
                <a:shade val="93000"/>
                <a:satMod val="130000"/>
              </a:schemeClr>
            </a:gs>
            <a:gs pos="100000">
              <a:schemeClr val="accent5">
                <a:hueOff val="766690"/>
                <a:satOff val="-38681"/>
                <a:lumOff val="-278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766690"/>
              <a:satOff val="-38681"/>
              <a:lumOff val="-278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B7199D-BDD8-4E21-88F2-650358BD46F4}">
      <dsp:nvSpPr>
        <dsp:cNvPr id="0" name=""/>
        <dsp:cNvSpPr/>
      </dsp:nvSpPr>
      <dsp:spPr>
        <a:xfrm>
          <a:off x="6529880" y="3536555"/>
          <a:ext cx="214241" cy="214313"/>
        </a:xfrm>
        <a:prstGeom prst="ellipse">
          <a:avLst/>
        </a:prstGeom>
        <a:gradFill rotWithShape="0">
          <a:gsLst>
            <a:gs pos="0">
              <a:schemeClr val="accent5">
                <a:hueOff val="786349"/>
                <a:satOff val="-39673"/>
                <a:lumOff val="-2853"/>
                <a:alphaOff val="0"/>
                <a:shade val="51000"/>
                <a:satMod val="130000"/>
              </a:schemeClr>
            </a:gs>
            <a:gs pos="80000">
              <a:schemeClr val="accent5">
                <a:hueOff val="786349"/>
                <a:satOff val="-39673"/>
                <a:lumOff val="-2853"/>
                <a:alphaOff val="0"/>
                <a:shade val="93000"/>
                <a:satMod val="130000"/>
              </a:schemeClr>
            </a:gs>
            <a:gs pos="100000">
              <a:schemeClr val="accent5">
                <a:hueOff val="786349"/>
                <a:satOff val="-39673"/>
                <a:lumOff val="-285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786349"/>
              <a:satOff val="-39673"/>
              <a:lumOff val="-28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593CA1-811B-4661-924F-5A1F5A0FFB7D}">
      <dsp:nvSpPr>
        <dsp:cNvPr id="0" name=""/>
        <dsp:cNvSpPr/>
      </dsp:nvSpPr>
      <dsp:spPr>
        <a:xfrm>
          <a:off x="6529880" y="4425261"/>
          <a:ext cx="214241" cy="214313"/>
        </a:xfrm>
        <a:prstGeom prst="ellipse">
          <a:avLst/>
        </a:prstGeom>
        <a:gradFill rotWithShape="0">
          <a:gsLst>
            <a:gs pos="0">
              <a:schemeClr val="accent5">
                <a:hueOff val="806008"/>
                <a:satOff val="-40665"/>
                <a:lumOff val="-2924"/>
                <a:alphaOff val="0"/>
                <a:shade val="51000"/>
                <a:satMod val="130000"/>
              </a:schemeClr>
            </a:gs>
            <a:gs pos="80000">
              <a:schemeClr val="accent5">
                <a:hueOff val="806008"/>
                <a:satOff val="-40665"/>
                <a:lumOff val="-2924"/>
                <a:alphaOff val="0"/>
                <a:shade val="93000"/>
                <a:satMod val="130000"/>
              </a:schemeClr>
            </a:gs>
            <a:gs pos="100000">
              <a:schemeClr val="accent5">
                <a:hueOff val="806008"/>
                <a:satOff val="-40665"/>
                <a:lumOff val="-292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806008"/>
              <a:satOff val="-40665"/>
              <a:lumOff val="-292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4A2A05-7C2B-4A10-89A2-C68FFFD20871}">
      <dsp:nvSpPr>
        <dsp:cNvPr id="0" name=""/>
        <dsp:cNvSpPr/>
      </dsp:nvSpPr>
      <dsp:spPr>
        <a:xfrm>
          <a:off x="6721281" y="3729177"/>
          <a:ext cx="214241" cy="214313"/>
        </a:xfrm>
        <a:prstGeom prst="ellipse">
          <a:avLst/>
        </a:prstGeom>
        <a:gradFill rotWithShape="0">
          <a:gsLst>
            <a:gs pos="0">
              <a:schemeClr val="accent5">
                <a:hueOff val="825666"/>
                <a:satOff val="-41656"/>
                <a:lumOff val="-2995"/>
                <a:alphaOff val="0"/>
                <a:shade val="51000"/>
                <a:satMod val="130000"/>
              </a:schemeClr>
            </a:gs>
            <a:gs pos="80000">
              <a:schemeClr val="accent5">
                <a:hueOff val="825666"/>
                <a:satOff val="-41656"/>
                <a:lumOff val="-2995"/>
                <a:alphaOff val="0"/>
                <a:shade val="93000"/>
                <a:satMod val="130000"/>
              </a:schemeClr>
            </a:gs>
            <a:gs pos="100000">
              <a:schemeClr val="accent5">
                <a:hueOff val="825666"/>
                <a:satOff val="-41656"/>
                <a:lumOff val="-299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825666"/>
              <a:satOff val="-41656"/>
              <a:lumOff val="-299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1B9B61-20DC-486C-BAEB-8F7880344477}">
      <dsp:nvSpPr>
        <dsp:cNvPr id="0" name=""/>
        <dsp:cNvSpPr/>
      </dsp:nvSpPr>
      <dsp:spPr>
        <a:xfrm>
          <a:off x="6734071" y="4233724"/>
          <a:ext cx="214241" cy="214313"/>
        </a:xfrm>
        <a:prstGeom prst="ellipse">
          <a:avLst/>
        </a:prstGeom>
        <a:gradFill rotWithShape="0">
          <a:gsLst>
            <a:gs pos="0">
              <a:schemeClr val="accent5">
                <a:hueOff val="845325"/>
                <a:satOff val="-42648"/>
                <a:lumOff val="-3067"/>
                <a:alphaOff val="0"/>
                <a:shade val="51000"/>
                <a:satMod val="130000"/>
              </a:schemeClr>
            </a:gs>
            <a:gs pos="80000">
              <a:schemeClr val="accent5">
                <a:hueOff val="845325"/>
                <a:satOff val="-42648"/>
                <a:lumOff val="-3067"/>
                <a:alphaOff val="0"/>
                <a:shade val="93000"/>
                <a:satMod val="130000"/>
              </a:schemeClr>
            </a:gs>
            <a:gs pos="100000">
              <a:schemeClr val="accent5">
                <a:hueOff val="845325"/>
                <a:satOff val="-42648"/>
                <a:lumOff val="-306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845325"/>
              <a:satOff val="-42648"/>
              <a:lumOff val="-306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8496BF-D2DC-4A39-9B92-63D3B81F9C88}">
      <dsp:nvSpPr>
        <dsp:cNvPr id="0" name=""/>
        <dsp:cNvSpPr/>
      </dsp:nvSpPr>
      <dsp:spPr>
        <a:xfrm>
          <a:off x="4077387" y="3325732"/>
          <a:ext cx="1436096" cy="1477981"/>
        </a:xfrm>
        <a:prstGeom prst="rect">
          <a:avLst/>
        </a:prstGeom>
        <a:gradFill rotWithShape="0">
          <a:gsLst>
            <a:gs pos="0">
              <a:schemeClr val="accent5">
                <a:hueOff val="864984"/>
                <a:satOff val="-43640"/>
                <a:lumOff val="-3138"/>
                <a:alphaOff val="0"/>
                <a:shade val="51000"/>
                <a:satMod val="130000"/>
              </a:schemeClr>
            </a:gs>
            <a:gs pos="80000">
              <a:schemeClr val="accent5">
                <a:hueOff val="864984"/>
                <a:satOff val="-43640"/>
                <a:lumOff val="-3138"/>
                <a:alphaOff val="0"/>
                <a:shade val="93000"/>
                <a:satMod val="130000"/>
              </a:schemeClr>
            </a:gs>
            <a:gs pos="100000">
              <a:schemeClr val="accent5">
                <a:hueOff val="864984"/>
                <a:satOff val="-43640"/>
                <a:lumOff val="-313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864984"/>
              <a:satOff val="-43640"/>
              <a:lumOff val="-31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4077387" y="3325732"/>
        <a:ext cx="1436096" cy="14779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Texto convergente"/>
  <dgm:desc val="Se usa para mostrar varios pasos o partes que se fusionan en un conjunto. Se limita a una forma de Nivel 1 con texto y a un máximo de cinco formas de Nivel 2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/>
          <p:nvPr/>
        </p:nvSpPr>
        <p:spPr>
          <a:xfrm>
            <a:off x="0" y="4743450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/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9B8883-070B-468A-8022-F32BC6A84BD4}" type="datetimeFigureOut">
              <a:rPr lang="es-ES"/>
              <a:pPr>
                <a:defRPr/>
              </a:pPr>
              <a:t>19/02/2025</a:t>
            </a:fld>
            <a:endParaRPr lang="es-E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47EB5C-941B-439C-9463-5251890A56E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8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608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2624A6-3518-4B42-82EA-5B830C9145A9}" type="datetimeFigureOut">
              <a:rPr lang="es-ES"/>
              <a:pPr>
                <a:defRPr/>
              </a:pPr>
              <a:t>19/02/2025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653F1-0361-4ECE-91AE-2E0DB006A59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4711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3F4843-D364-46C0-9829-8D2A8CA8FF14}" type="datetimeFigureOut">
              <a:rPr lang="es-ES"/>
              <a:pPr>
                <a:defRPr/>
              </a:pPr>
              <a:t>19/02/2025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3B6F3A-53B7-47A3-A907-9F20961CAA0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368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5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A8F06-F8C0-47E8-95AC-A27E00EC2641}" type="datetimeFigureOut">
              <a:rPr lang="es-ES"/>
              <a:pPr>
                <a:defRPr/>
              </a:pPr>
              <a:t>19/02/2025</a:t>
            </a:fld>
            <a:endParaRPr lang="es-ES"/>
          </a:p>
        </p:txBody>
      </p:sp>
      <p:sp>
        <p:nvSpPr>
          <p:cNvPr id="6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B638E0-5B87-415B-A02E-D565354A985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7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528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" name="Straight Connector 17"/>
          <p:cNvCxnSpPr/>
          <p:nvPr/>
        </p:nvCxnSpPr>
        <p:spPr>
          <a:xfrm>
            <a:off x="-4763" y="1828800"/>
            <a:ext cx="9144001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/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FC343-B3F8-412A-A9A5-91822F678C8D}" type="datetimeFigureOut">
              <a:rPr lang="es-ES"/>
              <a:pPr>
                <a:defRPr/>
              </a:pPr>
              <a:t>19/02/2025</a:t>
            </a:fld>
            <a:endParaRPr lang="es-ES"/>
          </a:p>
        </p:txBody>
      </p:sp>
      <p:sp>
        <p:nvSpPr>
          <p:cNvPr id="8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83F8A-0C53-4A33-97BD-B839C65E513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9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9289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0C7B53-91B9-44EE-A7C4-36800FA2BF6D}" type="datetimeFigureOut">
              <a:rPr lang="es-ES"/>
              <a:pPr>
                <a:defRPr/>
              </a:pPr>
              <a:t>19/02/2025</a:t>
            </a:fld>
            <a:endParaRPr lang="es-ES"/>
          </a:p>
        </p:txBody>
      </p:sp>
      <p:sp>
        <p:nvSpPr>
          <p:cNvPr id="7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AF9D3-E7A0-40E7-AC0D-CF9314548F2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8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524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/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/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8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43073-05C7-4275-809A-98D8D7698032}" type="datetimeFigureOut">
              <a:rPr lang="es-ES"/>
              <a:pPr>
                <a:defRPr/>
              </a:pPr>
              <a:t>19/02/2025</a:t>
            </a:fld>
            <a:endParaRPr lang="es-ES"/>
          </a:p>
        </p:txBody>
      </p:sp>
      <p:sp>
        <p:nvSpPr>
          <p:cNvPr id="9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A7A80-7E7D-4A49-A221-63910991057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10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9754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771F30-ADB1-4D9B-939F-69465A9E9483}" type="datetimeFigureOut">
              <a:rPr lang="es-ES"/>
              <a:pPr>
                <a:defRPr/>
              </a:pPr>
              <a:t>19/02/2025</a:t>
            </a:fld>
            <a:endParaRPr lang="es-ES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7B261-D0F0-4D93-BBF8-9C7310816C0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189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EC4E4-CA3D-4388-BA6D-9A8B18A527D4}" type="datetimeFigureOut">
              <a:rPr lang="es-ES"/>
              <a:pPr>
                <a:defRPr/>
              </a:pPr>
              <a:t>19/02/2025</a:t>
            </a:fld>
            <a:endParaRPr lang="es-ES"/>
          </a:p>
        </p:txBody>
      </p:sp>
      <p:sp>
        <p:nvSpPr>
          <p:cNvPr id="4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6D2697-098E-4C21-909F-E9BD4F0DF77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5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784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8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F9F25-EF25-49E5-9696-F9C87653642A}" type="datetimeFigureOut">
              <a:rPr lang="es-ES"/>
              <a:pPr>
                <a:defRPr/>
              </a:pPr>
              <a:t>19/02/2025</a:t>
            </a:fld>
            <a:endParaRPr lang="es-ES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B9CFE1-7363-4AC0-9920-9D83AD08CBE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1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836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C3475-52E2-4BAC-B6D7-BDB0CEDD4FA7}" type="datetimeFigureOut">
              <a:rPr lang="es-ES"/>
              <a:pPr>
                <a:defRPr/>
              </a:pPr>
              <a:t>19/02/2025</a:t>
            </a:fld>
            <a:endParaRPr lang="es-ES"/>
          </a:p>
        </p:txBody>
      </p:sp>
      <p:sp>
        <p:nvSpPr>
          <p:cNvPr id="9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F99B0-B241-4D46-9C52-3BE32668EA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10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695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2425" y="228600"/>
            <a:ext cx="76803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5" y="1463675"/>
            <a:ext cx="7680325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5" y="6543675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tx1">
                    <a:alpha val="6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E1CF133-DDFC-4687-A592-97B7C3C44C22}" type="datetimeFigureOut">
              <a:rPr lang="es-ES"/>
              <a:pPr>
                <a:defRPr/>
              </a:pPr>
              <a:t>19/02/2025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50" y="6543675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 i="1">
                <a:solidFill>
                  <a:schemeClr val="tx1">
                    <a:alpha val="6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5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tx1">
                    <a:alpha val="6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CA07D34-420E-478E-9760-2A1289F45F3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rtl="0" eaLnBrk="0" fontAlgn="base" hangingPunct="0">
        <a:spcBef>
          <a:spcPts val="40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Tunga" pitchFamily="2"/>
        </a:defRPr>
      </a:lvl1pPr>
      <a:lvl2pPr algn="l" rtl="0" eaLnBrk="0" fontAlgn="base" hangingPunct="0">
        <a:spcBef>
          <a:spcPts val="400"/>
        </a:spcBef>
        <a:spcAft>
          <a:spcPct val="0"/>
        </a:spcAft>
        <a:defRPr sz="4000">
          <a:solidFill>
            <a:schemeClr val="tx1"/>
          </a:solidFill>
          <a:latin typeface="Corbel" pitchFamily="34" charset="0"/>
          <a:cs typeface="Tunga" pitchFamily="34" charset="0"/>
        </a:defRPr>
      </a:lvl2pPr>
      <a:lvl3pPr algn="l" rtl="0" eaLnBrk="0" fontAlgn="base" hangingPunct="0">
        <a:spcBef>
          <a:spcPts val="400"/>
        </a:spcBef>
        <a:spcAft>
          <a:spcPct val="0"/>
        </a:spcAft>
        <a:defRPr sz="4000">
          <a:solidFill>
            <a:schemeClr val="tx1"/>
          </a:solidFill>
          <a:latin typeface="Corbel" pitchFamily="34" charset="0"/>
          <a:cs typeface="Tunga" pitchFamily="34" charset="0"/>
        </a:defRPr>
      </a:lvl3pPr>
      <a:lvl4pPr algn="l" rtl="0" eaLnBrk="0" fontAlgn="base" hangingPunct="0">
        <a:spcBef>
          <a:spcPts val="400"/>
        </a:spcBef>
        <a:spcAft>
          <a:spcPct val="0"/>
        </a:spcAft>
        <a:defRPr sz="4000">
          <a:solidFill>
            <a:schemeClr val="tx1"/>
          </a:solidFill>
          <a:latin typeface="Corbel" pitchFamily="34" charset="0"/>
          <a:cs typeface="Tunga" pitchFamily="34" charset="0"/>
        </a:defRPr>
      </a:lvl4pPr>
      <a:lvl5pPr algn="l" rtl="0" eaLnBrk="0" fontAlgn="base" hangingPunct="0">
        <a:spcBef>
          <a:spcPts val="400"/>
        </a:spcBef>
        <a:spcAft>
          <a:spcPct val="0"/>
        </a:spcAft>
        <a:defRPr sz="4000">
          <a:solidFill>
            <a:schemeClr val="tx1"/>
          </a:solidFill>
          <a:latin typeface="Corbel" pitchFamily="34" charset="0"/>
          <a:cs typeface="Tunga" pitchFamily="34" charset="0"/>
        </a:defRPr>
      </a:lvl5pPr>
      <a:lvl6pPr marL="457200" algn="l" rtl="0" fontAlgn="base">
        <a:spcBef>
          <a:spcPts val="400"/>
        </a:spcBef>
        <a:spcAft>
          <a:spcPct val="0"/>
        </a:spcAft>
        <a:defRPr sz="4000">
          <a:solidFill>
            <a:schemeClr val="tx1"/>
          </a:solidFill>
          <a:latin typeface="Corbel" pitchFamily="34" charset="0"/>
          <a:cs typeface="Tunga" pitchFamily="34" charset="0"/>
        </a:defRPr>
      </a:lvl6pPr>
      <a:lvl7pPr marL="914400" algn="l" rtl="0" fontAlgn="base">
        <a:spcBef>
          <a:spcPts val="400"/>
        </a:spcBef>
        <a:spcAft>
          <a:spcPct val="0"/>
        </a:spcAft>
        <a:defRPr sz="4000">
          <a:solidFill>
            <a:schemeClr val="tx1"/>
          </a:solidFill>
          <a:latin typeface="Corbel" pitchFamily="34" charset="0"/>
          <a:cs typeface="Tunga" pitchFamily="34" charset="0"/>
        </a:defRPr>
      </a:lvl7pPr>
      <a:lvl8pPr marL="1371600" algn="l" rtl="0" fontAlgn="base">
        <a:spcBef>
          <a:spcPts val="400"/>
        </a:spcBef>
        <a:spcAft>
          <a:spcPct val="0"/>
        </a:spcAft>
        <a:defRPr sz="4000">
          <a:solidFill>
            <a:schemeClr val="tx1"/>
          </a:solidFill>
          <a:latin typeface="Corbel" pitchFamily="34" charset="0"/>
          <a:cs typeface="Tunga" pitchFamily="34" charset="0"/>
        </a:defRPr>
      </a:lvl8pPr>
      <a:lvl9pPr marL="1828800" algn="l" rtl="0" fontAlgn="base">
        <a:spcBef>
          <a:spcPts val="400"/>
        </a:spcBef>
        <a:spcAft>
          <a:spcPct val="0"/>
        </a:spcAft>
        <a:defRPr sz="4000">
          <a:solidFill>
            <a:schemeClr val="tx1"/>
          </a:solidFill>
          <a:latin typeface="Corbel" pitchFamily="34" charset="0"/>
          <a:cs typeface="Tung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lr>
          <a:srgbClr val="E0773C"/>
        </a:buClr>
        <a:buFont typeface="Arial" charset="0"/>
        <a:defRPr kern="1200" spc="3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0.png"/><Relationship Id="rId18" Type="http://schemas.openxmlformats.org/officeDocument/2006/relationships/image" Target="../media/image640.png"/><Relationship Id="rId26" Type="http://schemas.openxmlformats.org/officeDocument/2006/relationships/image" Target="../media/image730.png"/><Relationship Id="rId3" Type="http://schemas.openxmlformats.org/officeDocument/2006/relationships/image" Target="../media/image490.png"/><Relationship Id="rId21" Type="http://schemas.openxmlformats.org/officeDocument/2006/relationships/image" Target="../media/image680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17" Type="http://schemas.openxmlformats.org/officeDocument/2006/relationships/image" Target="../media/image630.png"/><Relationship Id="rId25" Type="http://schemas.openxmlformats.org/officeDocument/2006/relationships/image" Target="../media/image720.png"/><Relationship Id="rId2" Type="http://schemas.openxmlformats.org/officeDocument/2006/relationships/image" Target="../media/image480.png"/><Relationship Id="rId16" Type="http://schemas.openxmlformats.org/officeDocument/2006/relationships/image" Target="../media/image620.png"/><Relationship Id="rId20" Type="http://schemas.openxmlformats.org/officeDocument/2006/relationships/image" Target="../media/image670.png"/><Relationship Id="rId29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70.png"/><Relationship Id="rId24" Type="http://schemas.openxmlformats.org/officeDocument/2006/relationships/image" Target="../media/image710.png"/><Relationship Id="rId5" Type="http://schemas.openxmlformats.org/officeDocument/2006/relationships/image" Target="../media/image510.png"/><Relationship Id="rId15" Type="http://schemas.openxmlformats.org/officeDocument/2006/relationships/image" Target="../media/image610.png"/><Relationship Id="rId23" Type="http://schemas.openxmlformats.org/officeDocument/2006/relationships/image" Target="../media/image700.png"/><Relationship Id="rId28" Type="http://schemas.openxmlformats.org/officeDocument/2006/relationships/image" Target="../media/image750.png"/><Relationship Id="rId10" Type="http://schemas.openxmlformats.org/officeDocument/2006/relationships/image" Target="../media/image560.png"/><Relationship Id="rId19" Type="http://schemas.openxmlformats.org/officeDocument/2006/relationships/image" Target="../media/image650.png"/><Relationship Id="rId31" Type="http://schemas.openxmlformats.org/officeDocument/2006/relationships/image" Target="../media/image780.png"/><Relationship Id="rId4" Type="http://schemas.openxmlformats.org/officeDocument/2006/relationships/image" Target="../media/image500.png"/><Relationship Id="rId9" Type="http://schemas.openxmlformats.org/officeDocument/2006/relationships/image" Target="../media/image550.png"/><Relationship Id="rId14" Type="http://schemas.openxmlformats.org/officeDocument/2006/relationships/image" Target="../media/image600.png"/><Relationship Id="rId22" Type="http://schemas.openxmlformats.org/officeDocument/2006/relationships/image" Target="../media/image690.png"/><Relationship Id="rId27" Type="http://schemas.openxmlformats.org/officeDocument/2006/relationships/image" Target="../media/image740.png"/><Relationship Id="rId30" Type="http://schemas.openxmlformats.org/officeDocument/2006/relationships/image" Target="../media/image7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0.png"/><Relationship Id="rId18" Type="http://schemas.openxmlformats.org/officeDocument/2006/relationships/image" Target="../media/image971.png"/><Relationship Id="rId26" Type="http://schemas.openxmlformats.org/officeDocument/2006/relationships/image" Target="../media/image1041.png"/><Relationship Id="rId3" Type="http://schemas.openxmlformats.org/officeDocument/2006/relationships/image" Target="../media/image820.png"/><Relationship Id="rId21" Type="http://schemas.openxmlformats.org/officeDocument/2006/relationships/image" Target="../media/image991.png"/><Relationship Id="rId7" Type="http://schemas.openxmlformats.org/officeDocument/2006/relationships/image" Target="../media/image860.png"/><Relationship Id="rId12" Type="http://schemas.openxmlformats.org/officeDocument/2006/relationships/image" Target="../media/image910.png"/><Relationship Id="rId17" Type="http://schemas.openxmlformats.org/officeDocument/2006/relationships/image" Target="../media/image961.png"/><Relationship Id="rId25" Type="http://schemas.openxmlformats.org/officeDocument/2006/relationships/image" Target="../media/image1031.png"/><Relationship Id="rId2" Type="http://schemas.openxmlformats.org/officeDocument/2006/relationships/chart" Target="../charts/chart1.xml"/><Relationship Id="rId16" Type="http://schemas.openxmlformats.org/officeDocument/2006/relationships/image" Target="../media/image951.png"/><Relationship Id="rId20" Type="http://schemas.openxmlformats.org/officeDocument/2006/relationships/image" Target="../media/image981.png"/><Relationship Id="rId29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11" Type="http://schemas.openxmlformats.org/officeDocument/2006/relationships/image" Target="../media/image900.png"/><Relationship Id="rId24" Type="http://schemas.openxmlformats.org/officeDocument/2006/relationships/image" Target="../media/image1021.png"/><Relationship Id="rId5" Type="http://schemas.openxmlformats.org/officeDocument/2006/relationships/image" Target="../media/image840.png"/><Relationship Id="rId15" Type="http://schemas.openxmlformats.org/officeDocument/2006/relationships/image" Target="../media/image940.png"/><Relationship Id="rId23" Type="http://schemas.openxmlformats.org/officeDocument/2006/relationships/image" Target="../media/image1011.png"/><Relationship Id="rId28" Type="http://schemas.openxmlformats.org/officeDocument/2006/relationships/image" Target="../media/image1060.png"/><Relationship Id="rId10" Type="http://schemas.openxmlformats.org/officeDocument/2006/relationships/image" Target="../media/image890.png"/><Relationship Id="rId19" Type="http://schemas.openxmlformats.org/officeDocument/2006/relationships/chart" Target="../charts/chart2.xml"/><Relationship Id="rId4" Type="http://schemas.openxmlformats.org/officeDocument/2006/relationships/image" Target="../media/image830.png"/><Relationship Id="rId9" Type="http://schemas.openxmlformats.org/officeDocument/2006/relationships/image" Target="../media/image880.png"/><Relationship Id="rId14" Type="http://schemas.openxmlformats.org/officeDocument/2006/relationships/image" Target="../media/image930.png"/><Relationship Id="rId22" Type="http://schemas.openxmlformats.org/officeDocument/2006/relationships/image" Target="../media/image41.png"/><Relationship Id="rId27" Type="http://schemas.openxmlformats.org/officeDocument/2006/relationships/image" Target="../media/image42.png"/><Relationship Id="rId30" Type="http://schemas.openxmlformats.org/officeDocument/2006/relationships/image" Target="../media/image108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png"/><Relationship Id="rId13" Type="http://schemas.openxmlformats.org/officeDocument/2006/relationships/image" Target="../media/image631.png"/><Relationship Id="rId18" Type="http://schemas.openxmlformats.org/officeDocument/2006/relationships/image" Target="../media/image681.png"/><Relationship Id="rId26" Type="http://schemas.openxmlformats.org/officeDocument/2006/relationships/image" Target="../media/image761.png"/><Relationship Id="rId3" Type="http://schemas.openxmlformats.org/officeDocument/2006/relationships/image" Target="../media/image531.png"/><Relationship Id="rId21" Type="http://schemas.openxmlformats.org/officeDocument/2006/relationships/image" Target="../media/image711.png"/><Relationship Id="rId7" Type="http://schemas.openxmlformats.org/officeDocument/2006/relationships/image" Target="../media/image4.png"/><Relationship Id="rId12" Type="http://schemas.openxmlformats.org/officeDocument/2006/relationships/image" Target="../media/image621.png"/><Relationship Id="rId17" Type="http://schemas.openxmlformats.org/officeDocument/2006/relationships/image" Target="../media/image671.png"/><Relationship Id="rId25" Type="http://schemas.openxmlformats.org/officeDocument/2006/relationships/image" Target="../media/image751.png"/><Relationship Id="rId2" Type="http://schemas.openxmlformats.org/officeDocument/2006/relationships/image" Target="../media/image521.png"/><Relationship Id="rId16" Type="http://schemas.openxmlformats.org/officeDocument/2006/relationships/image" Target="../media/image66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11" Type="http://schemas.openxmlformats.org/officeDocument/2006/relationships/image" Target="../media/image611.png"/><Relationship Id="rId24" Type="http://schemas.openxmlformats.org/officeDocument/2006/relationships/image" Target="../media/image741.png"/><Relationship Id="rId5" Type="http://schemas.openxmlformats.org/officeDocument/2006/relationships/image" Target="../media/image551.png"/><Relationship Id="rId15" Type="http://schemas.openxmlformats.org/officeDocument/2006/relationships/image" Target="../media/image651.png"/><Relationship Id="rId23" Type="http://schemas.openxmlformats.org/officeDocument/2006/relationships/image" Target="../media/image731.png"/><Relationship Id="rId10" Type="http://schemas.openxmlformats.org/officeDocument/2006/relationships/image" Target="../media/image601.png"/><Relationship Id="rId19" Type="http://schemas.openxmlformats.org/officeDocument/2006/relationships/image" Target="../media/image691.png"/><Relationship Id="rId4" Type="http://schemas.openxmlformats.org/officeDocument/2006/relationships/image" Target="../media/image541.png"/><Relationship Id="rId9" Type="http://schemas.openxmlformats.org/officeDocument/2006/relationships/image" Target="../media/image591.png"/><Relationship Id="rId14" Type="http://schemas.openxmlformats.org/officeDocument/2006/relationships/image" Target="../media/image641.png"/><Relationship Id="rId22" Type="http://schemas.openxmlformats.org/officeDocument/2006/relationships/image" Target="../media/image7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7071" y="2862809"/>
            <a:ext cx="8657417" cy="2438399"/>
          </a:xfrm>
        </p:spPr>
        <p:txBody>
          <a:bodyPr rtlCol="0"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s-ES" sz="4400" dirty="0">
                <a:ln w="11430">
                  <a:solidFill>
                    <a:schemeClr val="accent5">
                      <a:lumMod val="50000"/>
                    </a:schemeClr>
                  </a:solidFill>
                </a:ln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lt"/>
                <a:ea typeface="+mn-ea"/>
                <a:cs typeface="+mn-cs"/>
              </a:rPr>
              <a:t>Clasificación de patrones con Funciones de Base Radial</a:t>
            </a:r>
            <a:br>
              <a:rPr lang="es-ES" sz="4400" dirty="0">
                <a:ln w="11430">
                  <a:solidFill>
                    <a:schemeClr val="accent5">
                      <a:lumMod val="50000"/>
                    </a:schemeClr>
                  </a:solidFill>
                </a:ln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lt"/>
                <a:ea typeface="+mn-ea"/>
                <a:cs typeface="+mn-cs"/>
              </a:rPr>
            </a:br>
            <a:endParaRPr lang="es-ES" sz="4400" dirty="0">
              <a:ln w="11430">
                <a:solidFill>
                  <a:schemeClr val="accent5">
                    <a:lumMod val="50000"/>
                  </a:schemeClr>
                </a:solidFill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2406500" y="332656"/>
            <a:ext cx="8358188" cy="7699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400" b="1" dirty="0">
                <a:ln w="1143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Griselda Cortés Barrera</a:t>
            </a:r>
            <a:endParaRPr lang="es-MX" sz="4400" b="1" dirty="0">
              <a:ln w="11430">
                <a:solidFill>
                  <a:schemeClr val="accent5">
                    <a:lumMod val="5000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-30212" y="2996953"/>
                <a:ext cx="1073820" cy="911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000" b="1" i="1" dirty="0"/>
                  <a:t>X</a:t>
                </a:r>
                <a:r>
                  <a:rPr lang="es-MX" sz="2000" b="1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MX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MX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000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s-MX" sz="20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s-MX" sz="2000" b="1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MX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000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s-MX" sz="20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s-MX" sz="2000" b="1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212" y="2996953"/>
                <a:ext cx="1073820" cy="911275"/>
              </a:xfrm>
              <a:prstGeom prst="rect">
                <a:avLst/>
              </a:prstGeom>
              <a:blipFill rotWithShape="1">
                <a:blip r:embed="rId2"/>
                <a:stretch>
                  <a:fillRect l="-568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Elipse"/>
              <p:cNvSpPr/>
              <p:nvPr/>
            </p:nvSpPr>
            <p:spPr>
              <a:xfrm>
                <a:off x="1874541" y="1422482"/>
                <a:ext cx="648072" cy="526222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200" b="1" i="1" smtClean="0">
                              <a:latin typeface="Cambria Math"/>
                            </a:rPr>
                            <m:t>𝑪</m:t>
                          </m:r>
                        </m:e>
                        <m:sub>
                          <m:r>
                            <a:rPr lang="es-MX" sz="2200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s-MX" sz="22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s-MX" sz="22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MX" sz="2200" b="1" dirty="0"/>
              </a:p>
            </p:txBody>
          </p:sp>
        </mc:Choice>
        <mc:Fallback xmlns="">
          <p:sp>
            <p:nvSpPr>
              <p:cNvPr id="7" name="6 Elipse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541" y="1422482"/>
                <a:ext cx="648072" cy="526222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7 Elipse"/>
              <p:cNvSpPr/>
              <p:nvPr/>
            </p:nvSpPr>
            <p:spPr>
              <a:xfrm>
                <a:off x="1874536" y="2343371"/>
                <a:ext cx="648072" cy="526222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200" b="1" i="1">
                              <a:latin typeface="Cambria Math"/>
                            </a:rPr>
                            <m:t>𝑪</m:t>
                          </m:r>
                        </m:e>
                        <m:sub>
                          <m:r>
                            <a:rPr lang="es-MX" sz="2200" b="1" i="1">
                              <a:latin typeface="Cambria Math"/>
                            </a:rPr>
                            <m:t>𝟏</m:t>
                          </m:r>
                          <m:r>
                            <a:rPr lang="es-MX" sz="22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200" b="1" i="1">
                                  <a:latin typeface="Cambria Math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s-MX" sz="2200" b="1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s-MX" sz="22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7 Elipse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536" y="2343371"/>
                <a:ext cx="648072" cy="526222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1996761" y="1903083"/>
                <a:ext cx="383438" cy="506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000" b="1" i="1" smtClean="0">
                          <a:latin typeface="Cambria Math"/>
                        </a:rPr>
                        <m:t>⋮</m:t>
                      </m:r>
                    </m:oMath>
                  </m:oMathPara>
                </a14:m>
                <a:endParaRPr lang="es-MX" sz="3000" b="1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761" y="1903083"/>
                <a:ext cx="383438" cy="5060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Elipse"/>
              <p:cNvSpPr/>
              <p:nvPr/>
            </p:nvSpPr>
            <p:spPr>
              <a:xfrm>
                <a:off x="1874546" y="3330037"/>
                <a:ext cx="648072" cy="526222"/>
              </a:xfrm>
              <a:prstGeom prst="ellipse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200" b="1" i="1" smtClean="0">
                              <a:latin typeface="Cambria Math"/>
                            </a:rPr>
                            <m:t>𝑪</m:t>
                          </m:r>
                        </m:e>
                        <m:sub>
                          <m:r>
                            <a:rPr lang="es-MX" sz="2200" b="1" i="1" smtClean="0">
                              <a:latin typeface="Cambria Math"/>
                            </a:rPr>
                            <m:t>𝒌</m:t>
                          </m:r>
                          <m:r>
                            <a:rPr lang="es-MX" sz="22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s-MX" sz="2200" b="1" i="1" smtClean="0">
                              <a:latin typeface="Cambria Math"/>
                            </a:rPr>
                            <m:t>𝒍</m:t>
                          </m:r>
                        </m:sub>
                      </m:sSub>
                    </m:oMath>
                  </m:oMathPara>
                </a14:m>
                <a:endParaRPr lang="es-MX" sz="2200" b="1" dirty="0"/>
              </a:p>
            </p:txBody>
          </p:sp>
        </mc:Choice>
        <mc:Fallback xmlns="">
          <p:sp>
            <p:nvSpPr>
              <p:cNvPr id="10" name="9 Elipse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546" y="3330037"/>
                <a:ext cx="648072" cy="526222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10 Elipse"/>
              <p:cNvSpPr/>
              <p:nvPr/>
            </p:nvSpPr>
            <p:spPr>
              <a:xfrm>
                <a:off x="1874541" y="4250926"/>
                <a:ext cx="648072" cy="526222"/>
              </a:xfrm>
              <a:prstGeom prst="ellipse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200" b="1" i="1">
                              <a:latin typeface="Cambria Math"/>
                            </a:rPr>
                            <m:t>𝑪</m:t>
                          </m:r>
                        </m:e>
                        <m:sub>
                          <m:r>
                            <a:rPr lang="es-MX" sz="2200" b="1" i="1">
                              <a:latin typeface="Cambria Math"/>
                            </a:rPr>
                            <m:t>𝒌</m:t>
                          </m:r>
                          <m:r>
                            <a:rPr lang="es-MX" sz="22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200" b="1" i="1">
                                  <a:latin typeface="Cambria Math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s-MX" sz="2200" b="1" i="1">
                                  <a:latin typeface="Cambria Math"/>
                                </a:rPr>
                                <m:t>𝒌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s-MX" sz="22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1" name="10 Elipse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541" y="4250926"/>
                <a:ext cx="648072" cy="526222"/>
              </a:xfrm>
              <a:prstGeom prst="ellipse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11 CuadroTexto"/>
              <p:cNvSpPr txBox="1"/>
              <p:nvPr/>
            </p:nvSpPr>
            <p:spPr>
              <a:xfrm>
                <a:off x="1996766" y="3790481"/>
                <a:ext cx="388248" cy="506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s-ES"/>
                </a:defPPr>
                <a:lvl1pPr>
                  <a:defRPr sz="3000" b="1" i="1">
                    <a:latin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>
                          <a:latin typeface="Cambria Math"/>
                        </a:rPr>
                        <m:t>⋮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2" name="1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766" y="3790481"/>
                <a:ext cx="388248" cy="5060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12 Elipse"/>
              <p:cNvSpPr/>
              <p:nvPr/>
            </p:nvSpPr>
            <p:spPr>
              <a:xfrm>
                <a:off x="1874546" y="5237592"/>
                <a:ext cx="648072" cy="526222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200" b="1" i="1" smtClean="0">
                              <a:latin typeface="Cambria Math"/>
                            </a:rPr>
                            <m:t>𝑪</m:t>
                          </m:r>
                        </m:e>
                        <m:sub>
                          <m:r>
                            <a:rPr lang="es-MX" sz="2200" b="1" i="1" smtClean="0">
                              <a:latin typeface="Cambria Math"/>
                            </a:rPr>
                            <m:t>𝒑</m:t>
                          </m:r>
                          <m:r>
                            <a:rPr lang="es-MX" sz="22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s-MX" sz="2200" b="1" i="1" smtClean="0">
                              <a:latin typeface="Cambria Math"/>
                            </a:rPr>
                            <m:t>𝒍</m:t>
                          </m:r>
                        </m:sub>
                      </m:sSub>
                    </m:oMath>
                  </m:oMathPara>
                </a14:m>
                <a:endParaRPr lang="es-MX" sz="2200" b="1" dirty="0"/>
              </a:p>
            </p:txBody>
          </p:sp>
        </mc:Choice>
        <mc:Fallback xmlns="">
          <p:sp>
            <p:nvSpPr>
              <p:cNvPr id="13" name="12 Elipse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546" y="5237592"/>
                <a:ext cx="648072" cy="526222"/>
              </a:xfrm>
              <a:prstGeom prst="ellipse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13 Elipse"/>
              <p:cNvSpPr/>
              <p:nvPr/>
            </p:nvSpPr>
            <p:spPr>
              <a:xfrm>
                <a:off x="1874541" y="6158480"/>
                <a:ext cx="648072" cy="526222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200" b="1" i="1">
                              <a:latin typeface="Cambria Math"/>
                            </a:rPr>
                            <m:t>𝑪</m:t>
                          </m:r>
                        </m:e>
                        <m:sub>
                          <m:r>
                            <a:rPr lang="es-MX" sz="2200" b="1" i="1">
                              <a:latin typeface="Cambria Math"/>
                            </a:rPr>
                            <m:t>𝒑</m:t>
                          </m:r>
                          <m:r>
                            <a:rPr lang="es-MX" sz="22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200" b="1" i="1">
                                  <a:latin typeface="Cambria Math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s-MX" sz="2200" b="1" i="1"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s-MX" sz="22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4" name="13 Elipse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541" y="6158480"/>
                <a:ext cx="648072" cy="526222"/>
              </a:xfrm>
              <a:prstGeom prst="ellipse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14 CuadroTexto"/>
              <p:cNvSpPr txBox="1"/>
              <p:nvPr/>
            </p:nvSpPr>
            <p:spPr>
              <a:xfrm>
                <a:off x="1996766" y="5698036"/>
                <a:ext cx="388248" cy="506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s-ES"/>
                </a:defPPr>
                <a:lvl1pPr>
                  <a:defRPr sz="3000" b="1" i="1">
                    <a:latin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>
                          <a:latin typeface="Cambria Math"/>
                        </a:rPr>
                        <m:t>⋮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5" name="1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766" y="5698036"/>
                <a:ext cx="388248" cy="5060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15 CuadroTexto"/>
              <p:cNvSpPr txBox="1"/>
              <p:nvPr/>
            </p:nvSpPr>
            <p:spPr>
              <a:xfrm>
                <a:off x="1996761" y="2823972"/>
                <a:ext cx="388248" cy="506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s-ES"/>
                </a:defPPr>
                <a:lvl1pPr>
                  <a:defRPr sz="3000" b="1" i="1">
                    <a:latin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>
                          <a:latin typeface="Cambria Math"/>
                        </a:rPr>
                        <m:t>⋮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6" name="1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761" y="2823972"/>
                <a:ext cx="388248" cy="5060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16 CuadroTexto"/>
              <p:cNvSpPr txBox="1"/>
              <p:nvPr/>
            </p:nvSpPr>
            <p:spPr>
              <a:xfrm>
                <a:off x="1996761" y="4777148"/>
                <a:ext cx="388248" cy="506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s-ES"/>
                </a:defPPr>
                <a:lvl1pPr>
                  <a:defRPr sz="3000" b="1" i="1">
                    <a:latin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>
                          <a:latin typeface="Cambria Math"/>
                        </a:rPr>
                        <m:t>⋮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7" name="1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761" y="4777148"/>
                <a:ext cx="388248" cy="50606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37 CuadroTexto"/>
          <p:cNvSpPr txBox="1"/>
          <p:nvPr/>
        </p:nvSpPr>
        <p:spPr>
          <a:xfrm>
            <a:off x="3750568" y="3307061"/>
            <a:ext cx="184731" cy="337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38 CuadroTexto"/>
              <p:cNvSpPr txBox="1"/>
              <p:nvPr/>
            </p:nvSpPr>
            <p:spPr>
              <a:xfrm>
                <a:off x="741414" y="3001148"/>
                <a:ext cx="590226" cy="927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s-ES"/>
                </a:defPPr>
                <a:lvl1pPr>
                  <a:defRPr sz="6000" b="1" i="1">
                    <a:latin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>
                          <a:latin typeface="Cambria Math"/>
                        </a:rPr>
                        <m:t>⋮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9" name="3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14" y="3001148"/>
                <a:ext cx="590226" cy="927786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39 Conector recto de flecha"/>
          <p:cNvCxnSpPr/>
          <p:nvPr/>
        </p:nvCxnSpPr>
        <p:spPr>
          <a:xfrm flipV="1">
            <a:off x="1018842" y="2738037"/>
            <a:ext cx="711683" cy="197333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42 Conector recto de flecha"/>
          <p:cNvCxnSpPr/>
          <p:nvPr/>
        </p:nvCxnSpPr>
        <p:spPr>
          <a:xfrm>
            <a:off x="1018842" y="2935370"/>
            <a:ext cx="711683" cy="230222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45 Conector recto de flecha"/>
          <p:cNvCxnSpPr/>
          <p:nvPr/>
        </p:nvCxnSpPr>
        <p:spPr>
          <a:xfrm flipV="1">
            <a:off x="973123" y="1948704"/>
            <a:ext cx="757402" cy="986666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54 Conector recto de flecha"/>
          <p:cNvCxnSpPr/>
          <p:nvPr/>
        </p:nvCxnSpPr>
        <p:spPr>
          <a:xfrm>
            <a:off x="1018842" y="2935370"/>
            <a:ext cx="711683" cy="593013"/>
          </a:xfrm>
          <a:prstGeom prst="straightConnector1">
            <a:avLst/>
          </a:prstGeom>
          <a:ln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58 Conector recto de flecha"/>
          <p:cNvCxnSpPr>
            <a:stCxn id="39" idx="2"/>
          </p:cNvCxnSpPr>
          <p:nvPr/>
        </p:nvCxnSpPr>
        <p:spPr>
          <a:xfrm>
            <a:off x="1036527" y="3928934"/>
            <a:ext cx="693998" cy="229532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62 Conector recto de flecha"/>
          <p:cNvCxnSpPr>
            <a:stCxn id="39" idx="2"/>
          </p:cNvCxnSpPr>
          <p:nvPr/>
        </p:nvCxnSpPr>
        <p:spPr>
          <a:xfrm>
            <a:off x="1036527" y="3928934"/>
            <a:ext cx="693998" cy="389795"/>
          </a:xfrm>
          <a:prstGeom prst="straightConnector1">
            <a:avLst/>
          </a:prstGeom>
          <a:ln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6" name="65 Conector recto de flecha"/>
          <p:cNvCxnSpPr>
            <a:stCxn id="39" idx="2"/>
          </p:cNvCxnSpPr>
          <p:nvPr/>
        </p:nvCxnSpPr>
        <p:spPr>
          <a:xfrm flipV="1">
            <a:off x="1036527" y="3644440"/>
            <a:ext cx="693998" cy="284495"/>
          </a:xfrm>
          <a:prstGeom prst="straightConnector1">
            <a:avLst/>
          </a:prstGeom>
          <a:ln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0" name="69 Elipse"/>
          <p:cNvSpPr/>
          <p:nvPr/>
        </p:nvSpPr>
        <p:spPr>
          <a:xfrm>
            <a:off x="3275856" y="1804669"/>
            <a:ext cx="792088" cy="63736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" b="1" i="1" dirty="0">
                <a:latin typeface="Cambria Math"/>
              </a:rPr>
              <a:t>Max</a:t>
            </a:r>
          </a:p>
        </p:txBody>
      </p:sp>
      <p:sp>
        <p:nvSpPr>
          <p:cNvPr id="73" name="72 Elipse"/>
          <p:cNvSpPr/>
          <p:nvPr/>
        </p:nvSpPr>
        <p:spPr>
          <a:xfrm>
            <a:off x="3275856" y="3527370"/>
            <a:ext cx="792088" cy="63736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" b="1" i="1" dirty="0">
                <a:latin typeface="Cambria Math"/>
              </a:rPr>
              <a:t>Max</a:t>
            </a:r>
          </a:p>
        </p:txBody>
      </p:sp>
      <p:sp>
        <p:nvSpPr>
          <p:cNvPr id="74" name="73 Elipse"/>
          <p:cNvSpPr/>
          <p:nvPr/>
        </p:nvSpPr>
        <p:spPr>
          <a:xfrm>
            <a:off x="3275856" y="5171814"/>
            <a:ext cx="792088" cy="63736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" b="1" i="1" dirty="0">
                <a:latin typeface="Cambria Math"/>
              </a:rPr>
              <a:t>Max</a:t>
            </a:r>
          </a:p>
        </p:txBody>
      </p:sp>
      <p:cxnSp>
        <p:nvCxnSpPr>
          <p:cNvPr id="75" name="74 Conector recto de flecha"/>
          <p:cNvCxnSpPr>
            <a:stCxn id="7" idx="6"/>
            <a:endCxn id="70" idx="1"/>
          </p:cNvCxnSpPr>
          <p:nvPr/>
        </p:nvCxnSpPr>
        <p:spPr>
          <a:xfrm>
            <a:off x="2522613" y="1685593"/>
            <a:ext cx="869242" cy="212416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8" name="77 Conector recto de flecha"/>
          <p:cNvCxnSpPr>
            <a:stCxn id="8" idx="6"/>
            <a:endCxn id="70" idx="2"/>
          </p:cNvCxnSpPr>
          <p:nvPr/>
        </p:nvCxnSpPr>
        <p:spPr>
          <a:xfrm flipV="1">
            <a:off x="2522608" y="2123353"/>
            <a:ext cx="753248" cy="483129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1" name="80 Conector recto de flecha"/>
          <p:cNvCxnSpPr>
            <a:stCxn id="10" idx="6"/>
            <a:endCxn id="73" idx="1"/>
          </p:cNvCxnSpPr>
          <p:nvPr/>
        </p:nvCxnSpPr>
        <p:spPr>
          <a:xfrm>
            <a:off x="2522618" y="3593148"/>
            <a:ext cx="869237" cy="27562"/>
          </a:xfrm>
          <a:prstGeom prst="straightConnector1">
            <a:avLst/>
          </a:prstGeom>
          <a:ln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4" name="83 Conector recto de flecha"/>
          <p:cNvCxnSpPr>
            <a:stCxn id="11" idx="6"/>
            <a:endCxn id="73" idx="2"/>
          </p:cNvCxnSpPr>
          <p:nvPr/>
        </p:nvCxnSpPr>
        <p:spPr>
          <a:xfrm flipV="1">
            <a:off x="2522613" y="3846055"/>
            <a:ext cx="753243" cy="667982"/>
          </a:xfrm>
          <a:prstGeom prst="straightConnector1">
            <a:avLst/>
          </a:prstGeom>
          <a:ln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7" name="86 Conector recto de flecha"/>
          <p:cNvCxnSpPr>
            <a:stCxn id="13" idx="6"/>
            <a:endCxn id="74" idx="1"/>
          </p:cNvCxnSpPr>
          <p:nvPr/>
        </p:nvCxnSpPr>
        <p:spPr>
          <a:xfrm flipV="1">
            <a:off x="2522618" y="5265154"/>
            <a:ext cx="869237" cy="23554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90 Conector recto de flecha"/>
          <p:cNvCxnSpPr>
            <a:stCxn id="14" idx="6"/>
            <a:endCxn id="74" idx="3"/>
          </p:cNvCxnSpPr>
          <p:nvPr/>
        </p:nvCxnSpPr>
        <p:spPr>
          <a:xfrm flipV="1">
            <a:off x="2522613" y="5715843"/>
            <a:ext cx="869242" cy="70574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94 CuadroTexto"/>
              <p:cNvSpPr txBox="1"/>
              <p:nvPr/>
            </p:nvSpPr>
            <p:spPr>
              <a:xfrm>
                <a:off x="3402758" y="2277593"/>
                <a:ext cx="582211" cy="927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6000" b="1" i="1" smtClean="0">
                          <a:latin typeface="Cambria Math"/>
                        </a:rPr>
                        <m:t>⋮</m:t>
                      </m:r>
                    </m:oMath>
                  </m:oMathPara>
                </a14:m>
                <a:endParaRPr lang="es-MX" sz="6000" b="1" dirty="0"/>
              </a:p>
            </p:txBody>
          </p:sp>
        </mc:Choice>
        <mc:Fallback xmlns="">
          <p:sp>
            <p:nvSpPr>
              <p:cNvPr id="95" name="9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758" y="2277593"/>
                <a:ext cx="582211" cy="927786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95 CuadroTexto"/>
              <p:cNvSpPr txBox="1"/>
              <p:nvPr/>
            </p:nvSpPr>
            <p:spPr>
              <a:xfrm>
                <a:off x="3413725" y="4316703"/>
                <a:ext cx="582211" cy="927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6000" b="1" i="1" smtClean="0">
                          <a:latin typeface="Cambria Math"/>
                        </a:rPr>
                        <m:t>⋮</m:t>
                      </m:r>
                    </m:oMath>
                  </m:oMathPara>
                </a14:m>
                <a:endParaRPr lang="es-MX" sz="6000" b="1" dirty="0"/>
              </a:p>
            </p:txBody>
          </p:sp>
        </mc:Choice>
        <mc:Fallback xmlns="">
          <p:sp>
            <p:nvSpPr>
              <p:cNvPr id="96" name="9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725" y="4316703"/>
                <a:ext cx="582211" cy="927786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96 CuadroTexto"/>
              <p:cNvSpPr txBox="1"/>
              <p:nvPr/>
            </p:nvSpPr>
            <p:spPr>
              <a:xfrm>
                <a:off x="4496118" y="3876590"/>
                <a:ext cx="2452146" cy="5386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1" i="1" smtClean="0">
                          <a:latin typeface="Cambria Math"/>
                        </a:rPr>
                        <m:t>      </m:t>
                      </m:r>
                      <m:func>
                        <m:funcPr>
                          <m:ctrlPr>
                            <a:rPr lang="es-MX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MX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s-MX" b="1" i="1" smtClean="0">
                                  <a:latin typeface="Cambria Math"/>
                                </a:rPr>
                                <m:t>𝒂𝒓𝒈𝒎𝒂𝒙</m:t>
                              </m:r>
                            </m:e>
                            <m:lim>
                              <m:r>
                                <a:rPr lang="es-MX" b="1" i="1" smtClean="0">
                                  <a:latin typeface="Cambria Math"/>
                                </a:rPr>
                                <m:t>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MX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1" i="1" smtClean="0">
                                  <a:latin typeface="Cambria Math"/>
                                </a:rPr>
                                <m:t>               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97" name="9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18" y="3876590"/>
                <a:ext cx="2452146" cy="538674"/>
              </a:xfrm>
              <a:prstGeom prst="rect">
                <a:avLst/>
              </a:prstGeom>
              <a:blipFill rotWithShape="1">
                <a:blip r:embed="rId17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97 Conector recto de flecha"/>
          <p:cNvCxnSpPr>
            <a:stCxn id="73" idx="6"/>
          </p:cNvCxnSpPr>
          <p:nvPr/>
        </p:nvCxnSpPr>
        <p:spPr>
          <a:xfrm flipV="1">
            <a:off x="4067944" y="3846016"/>
            <a:ext cx="617589" cy="38"/>
          </a:xfrm>
          <a:prstGeom prst="straightConnector1">
            <a:avLst/>
          </a:prstGeom>
          <a:ln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5" name="104 Conector recto de flecha"/>
          <p:cNvCxnSpPr/>
          <p:nvPr/>
        </p:nvCxnSpPr>
        <p:spPr>
          <a:xfrm>
            <a:off x="7285889" y="4043513"/>
            <a:ext cx="454463" cy="0"/>
          </a:xfrm>
          <a:prstGeom prst="straightConnector1">
            <a:avLst/>
          </a:prstGeom>
          <a:ln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106 CuadroTexto"/>
              <p:cNvSpPr txBox="1"/>
              <p:nvPr/>
            </p:nvSpPr>
            <p:spPr>
              <a:xfrm>
                <a:off x="2483768" y="1290927"/>
                <a:ext cx="589072" cy="348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latin typeface="Cambria Math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07" name="10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1290927"/>
                <a:ext cx="589072" cy="348506"/>
              </a:xfrm>
              <a:prstGeom prst="rect">
                <a:avLst/>
              </a:prstGeom>
              <a:blipFill rotWithShape="1">
                <a:blip r:embed="rId18"/>
                <a:stretch>
                  <a:fillRect b="-1403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107 CuadroTexto"/>
              <p:cNvSpPr txBox="1"/>
              <p:nvPr/>
            </p:nvSpPr>
            <p:spPr>
              <a:xfrm>
                <a:off x="2411760" y="2586865"/>
                <a:ext cx="632802" cy="36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s-MX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08" name="10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586865"/>
                <a:ext cx="632802" cy="361216"/>
              </a:xfrm>
              <a:prstGeom prst="rect">
                <a:avLst/>
              </a:prstGeom>
              <a:blipFill rotWithShape="1">
                <a:blip r:embed="rId1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108 CuadroTexto"/>
              <p:cNvSpPr txBox="1"/>
              <p:nvPr/>
            </p:nvSpPr>
            <p:spPr>
              <a:xfrm>
                <a:off x="2470760" y="3178865"/>
                <a:ext cx="571438" cy="348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s-MX" b="0" i="1" smtClean="0">
                              <a:latin typeface="Cambria Math"/>
                            </a:rPr>
                            <m:t>,</m:t>
                          </m:r>
                          <m:r>
                            <a:rPr lang="es-MX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09" name="10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760" y="3178865"/>
                <a:ext cx="571438" cy="348506"/>
              </a:xfrm>
              <a:prstGeom prst="rect">
                <a:avLst/>
              </a:prstGeom>
              <a:blipFill rotWithShape="1">
                <a:blip r:embed="rId20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109 CuadroTexto"/>
              <p:cNvSpPr txBox="1"/>
              <p:nvPr/>
            </p:nvSpPr>
            <p:spPr>
              <a:xfrm>
                <a:off x="2483768" y="5086419"/>
                <a:ext cx="571760" cy="356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s-MX" b="0" i="1" smtClean="0">
                              <a:latin typeface="Cambria Math"/>
                            </a:rPr>
                            <m:t>,</m:t>
                          </m:r>
                          <m:r>
                            <a:rPr lang="es-MX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10" name="10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5086419"/>
                <a:ext cx="571760" cy="356940"/>
              </a:xfrm>
              <a:prstGeom prst="rect">
                <a:avLst/>
              </a:prstGeom>
              <a:blipFill rotWithShape="1">
                <a:blip r:embed="rId21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110 CuadroTexto"/>
              <p:cNvSpPr txBox="1"/>
              <p:nvPr/>
            </p:nvSpPr>
            <p:spPr>
              <a:xfrm>
                <a:off x="2411760" y="4481709"/>
                <a:ext cx="632802" cy="36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s-MX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11" name="11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4481709"/>
                <a:ext cx="632802" cy="361216"/>
              </a:xfrm>
              <a:prstGeom prst="rect">
                <a:avLst/>
              </a:prstGeom>
              <a:blipFill rotWithShape="1">
                <a:blip r:embed="rId22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111 CuadroTexto"/>
              <p:cNvSpPr txBox="1"/>
              <p:nvPr/>
            </p:nvSpPr>
            <p:spPr>
              <a:xfrm>
                <a:off x="2411760" y="6421591"/>
                <a:ext cx="703975" cy="385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s-MX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12" name="11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6421591"/>
                <a:ext cx="703975" cy="385348"/>
              </a:xfrm>
              <a:prstGeom prst="rect">
                <a:avLst/>
              </a:prstGeom>
              <a:blipFill rotWithShape="1">
                <a:blip r:embed="rId2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112 CuadroTexto"/>
              <p:cNvSpPr txBox="1"/>
              <p:nvPr/>
            </p:nvSpPr>
            <p:spPr>
              <a:xfrm>
                <a:off x="4353097" y="2587568"/>
                <a:ext cx="434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MX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3" name="11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097" y="2587568"/>
                <a:ext cx="434927" cy="369332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113 CuadroTexto"/>
              <p:cNvSpPr txBox="1"/>
              <p:nvPr/>
            </p:nvSpPr>
            <p:spPr>
              <a:xfrm>
                <a:off x="4122005" y="3501009"/>
                <a:ext cx="449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s-MX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4" name="11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005" y="3501009"/>
                <a:ext cx="449995" cy="369332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114 CuadroTexto"/>
              <p:cNvSpPr txBox="1"/>
              <p:nvPr/>
            </p:nvSpPr>
            <p:spPr>
              <a:xfrm>
                <a:off x="4283968" y="4800252"/>
                <a:ext cx="445828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MX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5" name="11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4800252"/>
                <a:ext cx="445828" cy="390748"/>
              </a:xfrm>
              <a:prstGeom prst="rect">
                <a:avLst/>
              </a:prstGeom>
              <a:blipFill rotWithShape="1">
                <a:blip r:embed="rId2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115 Conector recto de flecha"/>
          <p:cNvCxnSpPr>
            <a:stCxn id="70" idx="6"/>
          </p:cNvCxnSpPr>
          <p:nvPr/>
        </p:nvCxnSpPr>
        <p:spPr>
          <a:xfrm>
            <a:off x="4067944" y="2123353"/>
            <a:ext cx="617589" cy="1687537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9" name="118 Conector recto de flecha"/>
          <p:cNvCxnSpPr>
            <a:stCxn id="74" idx="6"/>
          </p:cNvCxnSpPr>
          <p:nvPr/>
        </p:nvCxnSpPr>
        <p:spPr>
          <a:xfrm flipV="1">
            <a:off x="4067944" y="4250927"/>
            <a:ext cx="617589" cy="123957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0" name="139 CuadroTexto"/>
          <p:cNvSpPr txBox="1"/>
          <p:nvPr/>
        </p:nvSpPr>
        <p:spPr>
          <a:xfrm>
            <a:off x="15382" y="260648"/>
            <a:ext cx="1244250" cy="10964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Capa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de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Entrada</a:t>
            </a:r>
          </a:p>
        </p:txBody>
      </p:sp>
      <p:sp>
        <p:nvSpPr>
          <p:cNvPr id="141" name="140 CuadroTexto"/>
          <p:cNvSpPr txBox="1"/>
          <p:nvPr/>
        </p:nvSpPr>
        <p:spPr>
          <a:xfrm>
            <a:off x="1353427" y="-603448"/>
            <a:ext cx="329058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Capa  de Agrupamiento</a:t>
            </a:r>
          </a:p>
        </p:txBody>
      </p:sp>
      <p:sp>
        <p:nvSpPr>
          <p:cNvPr id="142" name="141 CuadroTexto"/>
          <p:cNvSpPr txBox="1"/>
          <p:nvPr/>
        </p:nvSpPr>
        <p:spPr>
          <a:xfrm>
            <a:off x="2987824" y="4551511"/>
            <a:ext cx="265098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Capa Aglutinadora</a:t>
            </a:r>
          </a:p>
        </p:txBody>
      </p:sp>
      <p:sp>
        <p:nvSpPr>
          <p:cNvPr id="143" name="142 CuadroTexto"/>
          <p:cNvSpPr txBox="1"/>
          <p:nvPr/>
        </p:nvSpPr>
        <p:spPr>
          <a:xfrm>
            <a:off x="4737989" y="1772816"/>
            <a:ext cx="2786339" cy="4217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Función de decisión</a:t>
            </a:r>
          </a:p>
        </p:txBody>
      </p:sp>
      <p:sp>
        <p:nvSpPr>
          <p:cNvPr id="155" name="2 Título"/>
          <p:cNvSpPr>
            <a:spLocks noGrp="1"/>
          </p:cNvSpPr>
          <p:nvPr>
            <p:ph type="title"/>
          </p:nvPr>
        </p:nvSpPr>
        <p:spPr>
          <a:xfrm>
            <a:off x="683568" y="-148753"/>
            <a:ext cx="8012578" cy="769441"/>
          </a:xfrm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slope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Arquitectura de la nueva RNFBR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157 CuadroTexto"/>
              <p:cNvSpPr txBox="1"/>
              <p:nvPr/>
            </p:nvSpPr>
            <p:spPr>
              <a:xfrm>
                <a:off x="2592970" y="404664"/>
                <a:ext cx="4427302" cy="984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1" i="1" smtClean="0">
                          <a:latin typeface="Cambria Math"/>
                        </a:rPr>
                        <m:t>𝒈</m:t>
                      </m:r>
                      <m:d>
                        <m:dPr>
                          <m:ctrlPr>
                            <a:rPr lang="es-MX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s-MX" b="1" i="1" smtClean="0">
                          <a:latin typeface="Cambria Math"/>
                        </a:rPr>
                        <m:t>=</m:t>
                      </m:r>
                      <m:r>
                        <a:rPr lang="es-MX" b="1" i="1" smtClean="0">
                          <a:latin typeface="Cambria Math"/>
                        </a:rPr>
                        <m:t>𝒆𝒙𝒑</m:t>
                      </m:r>
                      <m:d>
                        <m:dPr>
                          <m:ctrlPr>
                            <a:rPr lang="es-MX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1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s-MX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b="1" i="1" smtClean="0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s-MX" b="1" i="1" smtClean="0">
                                  <a:latin typeface="Cambria Math"/>
                                </a:rPr>
                                <m:t>𝟐</m:t>
                              </m:r>
                            </m:den>
                          </m:f>
                          <m:sSup>
                            <m:sSupPr>
                              <m:ctrlPr>
                                <a:rPr lang="es-MX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b="1" i="1">
                                      <a:latin typeface="Cambria Math"/>
                                    </a:rPr>
                                    <m:t>𝒙</m:t>
                                  </m:r>
                                  <m:r>
                                    <a:rPr lang="es-MX" b="1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MX" b="1" i="1">
                                      <a:latin typeface="Cambria Math"/>
                                      <a:ea typeface="Cambria Math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b="1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MX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MX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MX" b="1" i="1" smtClean="0">
                                      <a:latin typeface="Cambria Math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r>
                                    <a:rPr lang="es-MX" b="1" i="1" smtClean="0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  <m:sup>
                              <m:r>
                                <a:rPr lang="es-MX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MX" b="1" i="1" smtClean="0">
                                  <a:latin typeface="Cambria Math"/>
                                </a:rPr>
                                <m:t>𝟏</m:t>
                              </m:r>
                            </m:sup>
                          </m:sSup>
                          <m:d>
                            <m:dPr>
                              <m:ctrlPr>
                                <a:rPr lang="es-MX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1" i="1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s-MX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MX" b="1" i="1">
                                  <a:latin typeface="Cambria Math"/>
                                  <a:ea typeface="Cambria Math"/>
                                </a:rPr>
                                <m:t>𝝁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158" name="15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970" y="404664"/>
                <a:ext cx="4427302" cy="984052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158 CuadroTexto"/>
              <p:cNvSpPr txBox="1"/>
              <p:nvPr/>
            </p:nvSpPr>
            <p:spPr>
              <a:xfrm>
                <a:off x="3282378" y="5661248"/>
                <a:ext cx="3017814" cy="806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1" i="1" smtClean="0">
                          <a:latin typeface="Cambria Math"/>
                        </a:rPr>
                        <m:t>𝒔</m:t>
                      </m:r>
                      <m:r>
                        <a:rPr lang="es-MX" b="1" i="1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⋁"/>
                          <m:ctrlPr>
                            <a:rPr lang="es-MX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MX" b="1" i="1" smtClean="0">
                              <a:latin typeface="Cambria Math"/>
                            </a:rPr>
                            <m:t>𝒋</m:t>
                          </m:r>
                          <m:r>
                            <a:rPr lang="es-MX" b="1" i="1" smtClean="0">
                              <a:latin typeface="Cambria Math"/>
                            </a:rPr>
                            <m:t>=</m:t>
                          </m:r>
                          <m:r>
                            <a:rPr lang="es-MX" b="1" i="1" smtClean="0">
                              <a:latin typeface="Cambria Math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s-MX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1" i="1" smtClean="0">
                                  <a:latin typeface="Cambria Math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s-MX" b="1" i="1" smtClean="0">
                                  <a:latin typeface="Cambria Math"/>
                                </a:rPr>
                                <m:t>𝒌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MX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b="1" i="1" smtClean="0"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s-MX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s-MX" b="1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s-MX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s-MX" b="1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MX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b="1" i="1" smtClean="0"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s-MX" b="1" i="1" smtClean="0"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lang="es-MX" b="1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s-MX" b="1" i="1" smtClean="0">
                                      <a:latin typeface="Cambria Math"/>
                                    </a:rPr>
                                    <m:t>𝒍</m:t>
                                  </m:r>
                                </m:sub>
                              </m:sSub>
                              <m:r>
                                <a:rPr lang="es-MX" b="1" i="1" smtClean="0">
                                  <a:latin typeface="Cambria Math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s-MX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b="1" i="1" smtClean="0"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MX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b="1" i="1" smtClean="0">
                                          <a:latin typeface="Cambria Math"/>
                                        </a:rPr>
                                        <m:t>𝒑</m:t>
                                      </m:r>
                                      <m:r>
                                        <a:rPr lang="es-MX" b="1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s-MX" b="1" i="1" smtClean="0">
                                          <a:latin typeface="Cambria Math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s-MX" b="1" i="1" smtClean="0">
                                          <a:latin typeface="Cambria Math"/>
                                        </a:rPr>
                                        <m:t>𝒑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159" name="15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378" y="5661248"/>
                <a:ext cx="3017814" cy="806366"/>
              </a:xfrm>
              <a:prstGeom prst="rect">
                <a:avLst/>
              </a:prstGeom>
              <a:blipFill rotWithShape="1">
                <a:blip r:embed="rId28"/>
                <a:stretch>
                  <a:fillRect b="-378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159 Elipse"/>
          <p:cNvSpPr/>
          <p:nvPr/>
        </p:nvSpPr>
        <p:spPr>
          <a:xfrm>
            <a:off x="7592315" y="6284471"/>
            <a:ext cx="148330" cy="1555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/>
          </a:p>
        </p:txBody>
      </p:sp>
      <p:sp>
        <p:nvSpPr>
          <p:cNvPr id="161" name="160 Elipse"/>
          <p:cNvSpPr/>
          <p:nvPr/>
        </p:nvSpPr>
        <p:spPr>
          <a:xfrm>
            <a:off x="8076129" y="4939853"/>
            <a:ext cx="148330" cy="1555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/>
          </a:p>
        </p:txBody>
      </p:sp>
      <p:sp>
        <p:nvSpPr>
          <p:cNvPr id="162" name="161 Elipse"/>
          <p:cNvSpPr/>
          <p:nvPr/>
        </p:nvSpPr>
        <p:spPr>
          <a:xfrm>
            <a:off x="8454131" y="6213033"/>
            <a:ext cx="148330" cy="1555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/>
          </a:p>
        </p:txBody>
      </p:sp>
      <p:sp>
        <p:nvSpPr>
          <p:cNvPr id="163" name="162 Conector"/>
          <p:cNvSpPr/>
          <p:nvPr/>
        </p:nvSpPr>
        <p:spPr>
          <a:xfrm>
            <a:off x="8679621" y="4939853"/>
            <a:ext cx="127140" cy="133354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64" name="163 Conector"/>
          <p:cNvSpPr/>
          <p:nvPr/>
        </p:nvSpPr>
        <p:spPr>
          <a:xfrm>
            <a:off x="7663753" y="4806499"/>
            <a:ext cx="127140" cy="133354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65" name="164 Conector"/>
          <p:cNvSpPr/>
          <p:nvPr/>
        </p:nvSpPr>
        <p:spPr>
          <a:xfrm>
            <a:off x="8092381" y="4725539"/>
            <a:ext cx="127140" cy="133354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66" name="165 Conector"/>
          <p:cNvSpPr/>
          <p:nvPr/>
        </p:nvSpPr>
        <p:spPr>
          <a:xfrm>
            <a:off x="8092381" y="6297175"/>
            <a:ext cx="127140" cy="133354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67" name="166 Conector"/>
          <p:cNvSpPr/>
          <p:nvPr/>
        </p:nvSpPr>
        <p:spPr>
          <a:xfrm>
            <a:off x="7177542" y="5949507"/>
            <a:ext cx="127140" cy="1333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68" name="167 Elipse"/>
          <p:cNvSpPr/>
          <p:nvPr/>
        </p:nvSpPr>
        <p:spPr>
          <a:xfrm>
            <a:off x="8020943" y="6427347"/>
            <a:ext cx="148330" cy="1555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/>
          </a:p>
        </p:txBody>
      </p:sp>
      <p:sp>
        <p:nvSpPr>
          <p:cNvPr id="169" name="168 Conector"/>
          <p:cNvSpPr/>
          <p:nvPr/>
        </p:nvSpPr>
        <p:spPr bwMode="auto">
          <a:xfrm>
            <a:off x="7036544" y="5225605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70" name="169 Conector"/>
          <p:cNvSpPr/>
          <p:nvPr/>
        </p:nvSpPr>
        <p:spPr bwMode="auto">
          <a:xfrm>
            <a:off x="7163687" y="4939853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71" name="170 Conector"/>
          <p:cNvSpPr/>
          <p:nvPr/>
        </p:nvSpPr>
        <p:spPr bwMode="auto">
          <a:xfrm>
            <a:off x="8465304" y="5663740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72" name="171 Conector"/>
          <p:cNvSpPr/>
          <p:nvPr/>
        </p:nvSpPr>
        <p:spPr bwMode="auto">
          <a:xfrm>
            <a:off x="8608180" y="5735195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73" name="172 Conector"/>
          <p:cNvSpPr/>
          <p:nvPr/>
        </p:nvSpPr>
        <p:spPr bwMode="auto">
          <a:xfrm>
            <a:off x="8465304" y="5887595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74" name="173 Conector"/>
          <p:cNvSpPr/>
          <p:nvPr/>
        </p:nvSpPr>
        <p:spPr bwMode="auto">
          <a:xfrm>
            <a:off x="8698666" y="5368481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75" name="174 Conector"/>
          <p:cNvSpPr/>
          <p:nvPr/>
        </p:nvSpPr>
        <p:spPr bwMode="auto">
          <a:xfrm>
            <a:off x="8179552" y="5730048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76" name="175 Conector"/>
          <p:cNvSpPr/>
          <p:nvPr/>
        </p:nvSpPr>
        <p:spPr bwMode="auto">
          <a:xfrm>
            <a:off x="8698666" y="5868547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77" name="176 Rectángulo"/>
          <p:cNvSpPr/>
          <p:nvPr/>
        </p:nvSpPr>
        <p:spPr>
          <a:xfrm>
            <a:off x="6877942" y="4654114"/>
            <a:ext cx="2000250" cy="2000250"/>
          </a:xfrm>
          <a:prstGeom prst="rect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s-MX"/>
          </a:p>
        </p:txBody>
      </p:sp>
      <p:cxnSp>
        <p:nvCxnSpPr>
          <p:cNvPr id="178" name="177 Conector recto"/>
          <p:cNvCxnSpPr/>
          <p:nvPr/>
        </p:nvCxnSpPr>
        <p:spPr>
          <a:xfrm rot="16200000" flipH="1">
            <a:off x="6906517" y="5639952"/>
            <a:ext cx="1943100" cy="0"/>
          </a:xfrm>
          <a:prstGeom prst="lin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79" name="178 Conector recto"/>
          <p:cNvCxnSpPr/>
          <p:nvPr/>
        </p:nvCxnSpPr>
        <p:spPr>
          <a:xfrm flipH="1">
            <a:off x="6877942" y="5652652"/>
            <a:ext cx="2000250" cy="1587"/>
          </a:xfrm>
          <a:prstGeom prst="lin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80" name="179 Conector recto"/>
          <p:cNvCxnSpPr/>
          <p:nvPr/>
        </p:nvCxnSpPr>
        <p:spPr>
          <a:xfrm>
            <a:off x="8371780" y="4654113"/>
            <a:ext cx="6351" cy="993280"/>
          </a:xfrm>
          <a:prstGeom prst="lin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81" name="180 Conector recto"/>
          <p:cNvCxnSpPr/>
          <p:nvPr/>
        </p:nvCxnSpPr>
        <p:spPr>
          <a:xfrm rot="10800000">
            <a:off x="7884417" y="5152589"/>
            <a:ext cx="1008063" cy="1588"/>
          </a:xfrm>
          <a:prstGeom prst="lin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82" name="181 Conector recto"/>
          <p:cNvCxnSpPr/>
          <p:nvPr/>
        </p:nvCxnSpPr>
        <p:spPr>
          <a:xfrm rot="5400000">
            <a:off x="6893024" y="5152950"/>
            <a:ext cx="971550" cy="1587"/>
          </a:xfrm>
          <a:prstGeom prst="lin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83" name="182 Conector recto"/>
          <p:cNvCxnSpPr/>
          <p:nvPr/>
        </p:nvCxnSpPr>
        <p:spPr>
          <a:xfrm rot="10800000">
            <a:off x="6877942" y="5151002"/>
            <a:ext cx="1008063" cy="1587"/>
          </a:xfrm>
          <a:prstGeom prst="lin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84" name="183 Conector recto"/>
          <p:cNvCxnSpPr/>
          <p:nvPr/>
        </p:nvCxnSpPr>
        <p:spPr>
          <a:xfrm rot="5400000">
            <a:off x="7908230" y="6162239"/>
            <a:ext cx="928688" cy="1587"/>
          </a:xfrm>
          <a:prstGeom prst="lin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85" name="184 Conector recto"/>
          <p:cNvCxnSpPr/>
          <p:nvPr/>
        </p:nvCxnSpPr>
        <p:spPr>
          <a:xfrm rot="10800000">
            <a:off x="7878067" y="6152714"/>
            <a:ext cx="1008063" cy="1588"/>
          </a:xfrm>
          <a:prstGeom prst="lin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86" name="185 Conector recto"/>
          <p:cNvCxnSpPr/>
          <p:nvPr/>
        </p:nvCxnSpPr>
        <p:spPr>
          <a:xfrm rot="5400000">
            <a:off x="6920805" y="6132077"/>
            <a:ext cx="928687" cy="1587"/>
          </a:xfrm>
          <a:prstGeom prst="lin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87" name="186 Conector recto"/>
          <p:cNvCxnSpPr/>
          <p:nvPr/>
        </p:nvCxnSpPr>
        <p:spPr>
          <a:xfrm rot="10800000">
            <a:off x="6892230" y="6152714"/>
            <a:ext cx="1008062" cy="1588"/>
          </a:xfrm>
          <a:prstGeom prst="lin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88" name="187 Conector recto"/>
          <p:cNvCxnSpPr/>
          <p:nvPr/>
        </p:nvCxnSpPr>
        <p:spPr>
          <a:xfrm rot="5400000">
            <a:off x="6868417" y="5905064"/>
            <a:ext cx="503238" cy="1588"/>
          </a:xfrm>
          <a:prstGeom prst="lin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89" name="188 Conector recto"/>
          <p:cNvCxnSpPr/>
          <p:nvPr/>
        </p:nvCxnSpPr>
        <p:spPr>
          <a:xfrm rot="10800000">
            <a:off x="6909692" y="5911414"/>
            <a:ext cx="468313" cy="1588"/>
          </a:xfrm>
          <a:prstGeom prst="lin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90" name="189 Conector"/>
          <p:cNvSpPr/>
          <p:nvPr/>
        </p:nvSpPr>
        <p:spPr>
          <a:xfrm>
            <a:off x="6914455" y="4654114"/>
            <a:ext cx="463550" cy="503238"/>
          </a:xfrm>
          <a:prstGeom prst="flowChartConnector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91" name="190 Conector"/>
          <p:cNvSpPr/>
          <p:nvPr/>
        </p:nvSpPr>
        <p:spPr>
          <a:xfrm>
            <a:off x="7400230" y="4654114"/>
            <a:ext cx="463550" cy="503238"/>
          </a:xfrm>
          <a:prstGeom prst="flowChartConnector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s-MX"/>
          </a:p>
        </p:txBody>
      </p:sp>
      <p:sp>
        <p:nvSpPr>
          <p:cNvPr id="192" name="191 Conector"/>
          <p:cNvSpPr/>
          <p:nvPr/>
        </p:nvSpPr>
        <p:spPr>
          <a:xfrm>
            <a:off x="7914580" y="4654114"/>
            <a:ext cx="463550" cy="503238"/>
          </a:xfrm>
          <a:prstGeom prst="flowChartConnector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s-MX"/>
          </a:p>
        </p:txBody>
      </p:sp>
      <p:sp>
        <p:nvSpPr>
          <p:cNvPr id="193" name="192 Conector"/>
          <p:cNvSpPr/>
          <p:nvPr/>
        </p:nvSpPr>
        <p:spPr>
          <a:xfrm>
            <a:off x="8414642" y="4654114"/>
            <a:ext cx="463550" cy="503238"/>
          </a:xfrm>
          <a:prstGeom prst="flowChartConnector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s-MX"/>
          </a:p>
        </p:txBody>
      </p:sp>
      <p:sp>
        <p:nvSpPr>
          <p:cNvPr id="194" name="193 Conector"/>
          <p:cNvSpPr/>
          <p:nvPr/>
        </p:nvSpPr>
        <p:spPr>
          <a:xfrm>
            <a:off x="8400355" y="5151002"/>
            <a:ext cx="463550" cy="503237"/>
          </a:xfrm>
          <a:prstGeom prst="flowChartConnector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s-MX"/>
          </a:p>
        </p:txBody>
      </p:sp>
      <p:sp>
        <p:nvSpPr>
          <p:cNvPr id="195" name="194 Conector"/>
          <p:cNvSpPr/>
          <p:nvPr/>
        </p:nvSpPr>
        <p:spPr>
          <a:xfrm>
            <a:off x="8378130" y="5651064"/>
            <a:ext cx="463550" cy="503238"/>
          </a:xfrm>
          <a:prstGeom prst="flowChartConnector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s-MX"/>
          </a:p>
        </p:txBody>
      </p:sp>
      <p:sp>
        <p:nvSpPr>
          <p:cNvPr id="196" name="195 Conector"/>
          <p:cNvSpPr/>
          <p:nvPr/>
        </p:nvSpPr>
        <p:spPr>
          <a:xfrm>
            <a:off x="8378130" y="6151127"/>
            <a:ext cx="463550" cy="503237"/>
          </a:xfrm>
          <a:prstGeom prst="flowChartConnector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s-MX"/>
          </a:p>
        </p:txBody>
      </p:sp>
      <p:sp>
        <p:nvSpPr>
          <p:cNvPr id="197" name="196 Conector"/>
          <p:cNvSpPr/>
          <p:nvPr/>
        </p:nvSpPr>
        <p:spPr>
          <a:xfrm>
            <a:off x="7914580" y="6154302"/>
            <a:ext cx="463550" cy="503237"/>
          </a:xfrm>
          <a:prstGeom prst="flowChartConnector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s-MX"/>
          </a:p>
        </p:txBody>
      </p:sp>
      <p:sp>
        <p:nvSpPr>
          <p:cNvPr id="198" name="197 Conector"/>
          <p:cNvSpPr/>
          <p:nvPr/>
        </p:nvSpPr>
        <p:spPr>
          <a:xfrm>
            <a:off x="7404992" y="6154302"/>
            <a:ext cx="463550" cy="503237"/>
          </a:xfrm>
          <a:prstGeom prst="flowChartConnector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s-MX"/>
          </a:p>
        </p:txBody>
      </p:sp>
      <p:sp>
        <p:nvSpPr>
          <p:cNvPr id="199" name="198 Conector"/>
          <p:cNvSpPr/>
          <p:nvPr/>
        </p:nvSpPr>
        <p:spPr>
          <a:xfrm>
            <a:off x="6900167" y="5154177"/>
            <a:ext cx="463550" cy="503237"/>
          </a:xfrm>
          <a:prstGeom prst="flowChartConnector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s-MX"/>
          </a:p>
        </p:txBody>
      </p:sp>
      <p:sp>
        <p:nvSpPr>
          <p:cNvPr id="200" name="199 Conector"/>
          <p:cNvSpPr/>
          <p:nvPr/>
        </p:nvSpPr>
        <p:spPr>
          <a:xfrm>
            <a:off x="6877942" y="5660589"/>
            <a:ext cx="252413" cy="252413"/>
          </a:xfrm>
          <a:prstGeom prst="flowChartConnector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s-MX"/>
          </a:p>
        </p:txBody>
      </p:sp>
      <p:sp>
        <p:nvSpPr>
          <p:cNvPr id="201" name="200 Conector"/>
          <p:cNvSpPr/>
          <p:nvPr/>
        </p:nvSpPr>
        <p:spPr>
          <a:xfrm>
            <a:off x="7125592" y="5901889"/>
            <a:ext cx="252413" cy="252413"/>
          </a:xfrm>
          <a:prstGeom prst="flowChartConnector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s-MX"/>
          </a:p>
        </p:txBody>
      </p:sp>
      <p:sp>
        <p:nvSpPr>
          <p:cNvPr id="202" name="201 Conector"/>
          <p:cNvSpPr/>
          <p:nvPr/>
        </p:nvSpPr>
        <p:spPr>
          <a:xfrm>
            <a:off x="7918573" y="5648212"/>
            <a:ext cx="463550" cy="503237"/>
          </a:xfrm>
          <a:prstGeom prst="flowChartConnector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s-MX"/>
          </a:p>
        </p:txBody>
      </p:sp>
      <p:cxnSp>
        <p:nvCxnSpPr>
          <p:cNvPr id="203" name="202 Conector recto de flecha"/>
          <p:cNvCxnSpPr/>
          <p:nvPr/>
        </p:nvCxnSpPr>
        <p:spPr>
          <a:xfrm flipV="1">
            <a:off x="7157987" y="4661482"/>
            <a:ext cx="0" cy="468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203 Conector recto de flecha"/>
          <p:cNvCxnSpPr/>
          <p:nvPr/>
        </p:nvCxnSpPr>
        <p:spPr>
          <a:xfrm flipV="1">
            <a:off x="7648188" y="4653136"/>
            <a:ext cx="0" cy="468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204 Conector recto de flecha"/>
          <p:cNvCxnSpPr/>
          <p:nvPr/>
        </p:nvCxnSpPr>
        <p:spPr>
          <a:xfrm flipV="1">
            <a:off x="8166099" y="4653136"/>
            <a:ext cx="0" cy="468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205 Conector recto de flecha"/>
          <p:cNvCxnSpPr/>
          <p:nvPr/>
        </p:nvCxnSpPr>
        <p:spPr>
          <a:xfrm flipV="1">
            <a:off x="8642445" y="4653136"/>
            <a:ext cx="0" cy="468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206 Conector recto de flecha"/>
          <p:cNvCxnSpPr/>
          <p:nvPr/>
        </p:nvCxnSpPr>
        <p:spPr>
          <a:xfrm flipV="1">
            <a:off x="8628590" y="5165538"/>
            <a:ext cx="0" cy="468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207 Conector recto de flecha"/>
          <p:cNvCxnSpPr/>
          <p:nvPr/>
        </p:nvCxnSpPr>
        <p:spPr>
          <a:xfrm flipV="1">
            <a:off x="8625857" y="5655739"/>
            <a:ext cx="0" cy="468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208 Conector recto de flecha"/>
          <p:cNvCxnSpPr/>
          <p:nvPr/>
        </p:nvCxnSpPr>
        <p:spPr>
          <a:xfrm flipV="1">
            <a:off x="7157987" y="5171047"/>
            <a:ext cx="0" cy="468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209 Conector recto de flecha"/>
          <p:cNvCxnSpPr/>
          <p:nvPr/>
        </p:nvCxnSpPr>
        <p:spPr>
          <a:xfrm flipV="1">
            <a:off x="7662043" y="6143207"/>
            <a:ext cx="0" cy="468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210 Conector recto de flecha"/>
          <p:cNvCxnSpPr/>
          <p:nvPr/>
        </p:nvCxnSpPr>
        <p:spPr>
          <a:xfrm flipV="1">
            <a:off x="8135656" y="5639151"/>
            <a:ext cx="0" cy="468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211 Conector recto de flecha"/>
          <p:cNvCxnSpPr/>
          <p:nvPr/>
        </p:nvCxnSpPr>
        <p:spPr>
          <a:xfrm flipV="1">
            <a:off x="8642445" y="6157062"/>
            <a:ext cx="0" cy="468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212 Conector recto de flecha"/>
          <p:cNvCxnSpPr/>
          <p:nvPr/>
        </p:nvCxnSpPr>
        <p:spPr>
          <a:xfrm flipV="1">
            <a:off x="8094091" y="6165304"/>
            <a:ext cx="0" cy="468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213 Conector recto de flecha"/>
          <p:cNvCxnSpPr/>
          <p:nvPr/>
        </p:nvCxnSpPr>
        <p:spPr>
          <a:xfrm flipV="1">
            <a:off x="7257705" y="5935425"/>
            <a:ext cx="0" cy="180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214 Conector recto de flecha"/>
          <p:cNvCxnSpPr/>
          <p:nvPr/>
        </p:nvCxnSpPr>
        <p:spPr>
          <a:xfrm flipV="1">
            <a:off x="7013971" y="5691691"/>
            <a:ext cx="0" cy="180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215 Conector"/>
          <p:cNvSpPr/>
          <p:nvPr/>
        </p:nvSpPr>
        <p:spPr>
          <a:xfrm>
            <a:off x="7966951" y="4783297"/>
            <a:ext cx="127140" cy="133354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217" name="216 Conector"/>
          <p:cNvSpPr/>
          <p:nvPr/>
        </p:nvSpPr>
        <p:spPr>
          <a:xfrm>
            <a:off x="6941963" y="5730063"/>
            <a:ext cx="127140" cy="133354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245 Rectángulo"/>
              <p:cNvSpPr/>
              <p:nvPr/>
            </p:nvSpPr>
            <p:spPr>
              <a:xfrm>
                <a:off x="7596336" y="3739098"/>
                <a:ext cx="798043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000" b="1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𝒊𝒄</m:t>
                      </m:r>
                    </m:oMath>
                  </m:oMathPara>
                </a14:m>
                <a:endParaRPr lang="es-MX" sz="3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46" name="245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3739098"/>
                <a:ext cx="798043" cy="553998"/>
              </a:xfrm>
              <a:prstGeom prst="rect">
                <a:avLst/>
              </a:prstGeom>
              <a:blipFill rotWithShape="1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251 Rectángulo"/>
              <p:cNvSpPr/>
              <p:nvPr/>
            </p:nvSpPr>
            <p:spPr>
              <a:xfrm>
                <a:off x="7596336" y="3717032"/>
                <a:ext cx="798043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000" b="1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𝒊𝒄</m:t>
                      </m:r>
                    </m:oMath>
                  </m:oMathPara>
                </a14:m>
                <a:endParaRPr lang="es-MX" sz="3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2" name="251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3717032"/>
                <a:ext cx="798043" cy="553998"/>
              </a:xfrm>
              <a:prstGeom prst="rect">
                <a:avLst/>
              </a:prstGeom>
              <a:blipFill rotWithShape="1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252 Rectángulo"/>
              <p:cNvSpPr/>
              <p:nvPr/>
            </p:nvSpPr>
            <p:spPr>
              <a:xfrm>
                <a:off x="7596336" y="3717032"/>
                <a:ext cx="798043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000" b="1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𝒊𝒄</m:t>
                      </m:r>
                    </m:oMath>
                  </m:oMathPara>
                </a14:m>
                <a:endParaRPr lang="es-MX" sz="3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53" name="252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3717032"/>
                <a:ext cx="798043" cy="553998"/>
              </a:xfrm>
              <a:prstGeom prst="rect">
                <a:avLst/>
              </a:prstGeom>
              <a:blipFill rotWithShape="1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60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25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75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25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75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25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250"/>
                            </p:stCondLst>
                            <p:childTnLst>
                              <p:par>
                                <p:cTn id="12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750"/>
                            </p:stCondLst>
                            <p:childTnLst>
                              <p:par>
                                <p:cTn id="13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250"/>
                            </p:stCondLst>
                            <p:childTnLst>
                              <p:par>
                                <p:cTn id="13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750"/>
                            </p:stCondLst>
                            <p:childTnLst>
                              <p:par>
                                <p:cTn id="1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250"/>
                            </p:stCondLst>
                            <p:childTnLst>
                              <p:par>
                                <p:cTn id="14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4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500"/>
                            </p:stCondLst>
                            <p:childTnLst>
                              <p:par>
                                <p:cTn id="17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000"/>
                            </p:stCondLst>
                            <p:childTnLst>
                              <p:par>
                                <p:cTn id="18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500"/>
                            </p:stCondLst>
                            <p:childTnLst>
                              <p:par>
                                <p:cTn id="18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0" dur="2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000"/>
                            </p:stCondLst>
                            <p:childTnLst>
                              <p:par>
                                <p:cTn id="2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4" dur="2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4000"/>
                            </p:stCondLst>
                            <p:childTnLst>
                              <p:par>
                                <p:cTn id="2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4000"/>
                            </p:stCondLst>
                            <p:childTnLst>
                              <p:par>
                                <p:cTn id="2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1" dur="2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5" dur="2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8000"/>
                            </p:stCondLst>
                            <p:childTnLst>
                              <p:par>
                                <p:cTn id="2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5"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9" dur="2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2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9" dur="2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3" dur="2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6000"/>
                            </p:stCondLst>
                            <p:childTnLst>
                              <p:par>
                                <p:cTn id="25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7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8000"/>
                            </p:stCondLst>
                            <p:childTnLst>
                              <p:par>
                                <p:cTn id="2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2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8000"/>
                            </p:stCondLst>
                            <p:childTnLst>
                              <p:par>
                                <p:cTn id="26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7" dur="2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0000"/>
                            </p:stCondLst>
                            <p:childTnLst>
                              <p:par>
                                <p:cTn id="2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1" dur="2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22000"/>
                            </p:stCondLst>
                            <p:childTnLst>
                              <p:par>
                                <p:cTn id="2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2000"/>
                            </p:stCondLst>
                            <p:childTnLst>
                              <p:par>
                                <p:cTn id="2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22000"/>
                            </p:stCondLst>
                            <p:childTnLst>
                              <p:par>
                                <p:cTn id="28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4" dur="2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1" dur="2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2000"/>
                            </p:stCondLst>
                            <p:childTnLst>
                              <p:par>
                                <p:cTn id="2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2000"/>
                            </p:stCondLst>
                            <p:childTnLst>
                              <p:par>
                                <p:cTn id="29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2500"/>
                            </p:stCondLst>
                            <p:childTnLst>
                              <p:par>
                                <p:cTn id="3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2500"/>
                            </p:stCondLst>
                            <p:childTnLst>
                              <p:par>
                                <p:cTn id="30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7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4500"/>
                            </p:stCondLst>
                            <p:childTnLst>
                              <p:par>
                                <p:cTn id="309" presetID="3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5750"/>
                            </p:stCondLst>
                            <p:childTnLst>
                              <p:par>
                                <p:cTn id="3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5750"/>
                            </p:stCondLst>
                            <p:childTnLst>
                              <p:par>
                                <p:cTn id="3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5750"/>
                            </p:stCondLst>
                            <p:childTnLst>
                              <p:par>
                                <p:cTn id="3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3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7750"/>
                            </p:stCondLst>
                            <p:childTnLst>
                              <p:par>
                                <p:cTn id="3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7750"/>
                            </p:stCondLst>
                            <p:childTnLst>
                              <p:par>
                                <p:cTn id="32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8250"/>
                            </p:stCondLst>
                            <p:childTnLst>
                              <p:par>
                                <p:cTn id="3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8250"/>
                            </p:stCondLst>
                            <p:childTnLst>
                              <p:par>
                                <p:cTn id="33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9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0250"/>
                            </p:stCondLst>
                            <p:childTnLst>
                              <p:par>
                                <p:cTn id="3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10250"/>
                            </p:stCondLst>
                            <p:childTnLst>
                              <p:par>
                                <p:cTn id="3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10250"/>
                            </p:stCondLst>
                            <p:childTnLst>
                              <p:par>
                                <p:cTn id="34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8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12250"/>
                            </p:stCondLst>
                            <p:childTnLst>
                              <p:par>
                                <p:cTn id="3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2250"/>
                            </p:stCondLst>
                            <p:childTnLst>
                              <p:par>
                                <p:cTn id="3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12250"/>
                            </p:stCondLst>
                            <p:childTnLst>
                              <p:par>
                                <p:cTn id="35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7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14250"/>
                            </p:stCondLst>
                            <p:childTnLst>
                              <p:par>
                                <p:cTn id="3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14250"/>
                            </p:stCondLst>
                            <p:childTnLst>
                              <p:par>
                                <p:cTn id="3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4250"/>
                            </p:stCondLst>
                            <p:childTnLst>
                              <p:par>
                                <p:cTn id="36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6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6250"/>
                            </p:stCondLst>
                            <p:childTnLst>
                              <p:par>
                                <p:cTn id="3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16250"/>
                            </p:stCondLst>
                            <p:childTnLst>
                              <p:par>
                                <p:cTn id="3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16250"/>
                            </p:stCondLst>
                            <p:childTnLst>
                              <p:par>
                                <p:cTn id="37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5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8250"/>
                            </p:stCondLst>
                            <p:childTnLst>
                              <p:par>
                                <p:cTn id="3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8250"/>
                            </p:stCondLst>
                            <p:childTnLst>
                              <p:par>
                                <p:cTn id="3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18250"/>
                            </p:stCondLst>
                            <p:childTnLst>
                              <p:par>
                                <p:cTn id="38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4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20250"/>
                            </p:stCondLst>
                            <p:childTnLst>
                              <p:par>
                                <p:cTn id="3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20250"/>
                            </p:stCondLst>
                            <p:childTnLst>
                              <p:par>
                                <p:cTn id="38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20750"/>
                            </p:stCondLst>
                            <p:childTnLst>
                              <p:par>
                                <p:cTn id="3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20750"/>
                            </p:stCondLst>
                            <p:childTnLst>
                              <p:par>
                                <p:cTn id="39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0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22750"/>
                            </p:stCondLst>
                            <p:childTnLst>
                              <p:par>
                                <p:cTn id="40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22750"/>
                            </p:stCondLst>
                            <p:childTnLst>
                              <p:par>
                                <p:cTn id="40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23250"/>
                            </p:stCondLst>
                            <p:childTnLst>
                              <p:par>
                                <p:cTn id="4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23250"/>
                            </p:stCondLst>
                            <p:childTnLst>
                              <p:par>
                                <p:cTn id="4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6" dur="2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25250"/>
                            </p:stCondLst>
                            <p:childTnLst>
                              <p:par>
                                <p:cTn id="4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25250"/>
                            </p:stCondLst>
                            <p:childTnLst>
                              <p:par>
                                <p:cTn id="4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25250"/>
                            </p:stCondLst>
                            <p:childTnLst>
                              <p:par>
                                <p:cTn id="42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5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27250"/>
                            </p:stCondLst>
                            <p:childTnLst>
                              <p:par>
                                <p:cTn id="4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27250"/>
                            </p:stCondLst>
                            <p:childTnLst>
                              <p:par>
                                <p:cTn id="43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27750"/>
                            </p:stCondLst>
                            <p:childTnLst>
                              <p:par>
                                <p:cTn id="4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27750"/>
                            </p:stCondLst>
                            <p:childTnLst>
                              <p:par>
                                <p:cTn id="4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1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29750"/>
                            </p:stCondLst>
                            <p:childTnLst>
                              <p:par>
                                <p:cTn id="4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29750"/>
                            </p:stCondLst>
                            <p:childTnLst>
                              <p:par>
                                <p:cTn id="44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500"/>
                            </p:stCondLst>
                            <p:childTnLst>
                              <p:par>
                                <p:cTn id="45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60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2500"/>
                            </p:stCondLst>
                            <p:childTnLst>
                              <p:par>
                                <p:cTn id="462" presetID="26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fill="hold">
                            <p:stCondLst>
                              <p:cond delay="4750"/>
                            </p:stCondLst>
                            <p:childTnLst>
                              <p:par>
                                <p:cTn id="47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5000"/>
                            </p:stCondLst>
                            <p:childTnLst>
                              <p:par>
                                <p:cTn id="48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1" fill="hold">
                            <p:stCondLst>
                              <p:cond delay="7250"/>
                            </p:stCondLst>
                            <p:childTnLst>
                              <p:par>
                                <p:cTn id="502" presetID="26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1" dur="2000" fill="hold"/>
                                        <p:tgtEl>
                                          <p:spTgt spid="7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2" fill="hold">
                            <p:stCondLst>
                              <p:cond delay="2000"/>
                            </p:stCondLst>
                            <p:childTnLst>
                              <p:par>
                                <p:cTn id="523" presetID="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24" dur="2000" fill="hold"/>
                                        <p:tgtEl>
                                          <p:spTgt spid="7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4250"/>
                            </p:stCondLst>
                            <p:childTnLst>
                              <p:par>
                                <p:cTn id="526" presetID="8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52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6500"/>
                            </p:stCondLst>
                            <p:childTnLst>
                              <p:par>
                                <p:cTn id="52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3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500"/>
                            </p:stCondLst>
                            <p:childTnLst>
                              <p:par>
                                <p:cTn id="541" presetID="16" presetClass="entr" presetSubtype="4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7" dur="2000" fill="hold"/>
                                        <p:tgtEl>
                                          <p:spTgt spid="8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00"/>
                            </p:stCondLst>
                            <p:childTnLst>
                              <p:par>
                                <p:cTn id="549" presetID="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50" dur="1700" fill="hold"/>
                                        <p:tgtEl>
                                          <p:spTgt spid="9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3950"/>
                            </p:stCondLst>
                            <p:childTnLst>
                              <p:par>
                                <p:cTn id="552" presetID="8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55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6200"/>
                            </p:stCondLst>
                            <p:childTnLst>
                              <p:par>
                                <p:cTn id="555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6" dur="250" autoRev="1" fill="remove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57" dur="250" autoRev="1" fill="remove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8" dur="250" autoRev="1" fill="remove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9" dur="250" autoRev="1" fill="remove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6700"/>
                            </p:stCondLst>
                            <p:childTnLst>
                              <p:par>
                                <p:cTn id="561" presetID="16" presetClass="entr" presetSubtype="4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7450"/>
                            </p:stCondLst>
                            <p:childTnLst>
                              <p:par>
                                <p:cTn id="565" presetID="16" presetClass="entr" presetSubtype="4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8" fill="hold">
                      <p:stCondLst>
                        <p:cond delay="indefinite"/>
                      </p:stCondLst>
                      <p:childTnLst>
                        <p:par>
                          <p:cTn id="569" fill="hold">
                            <p:stCondLst>
                              <p:cond delay="0"/>
                            </p:stCondLst>
                            <p:childTnLst>
                              <p:par>
                                <p:cTn id="57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7" presetID="32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5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250"/>
                            </p:stCondLst>
                            <p:childTnLst>
                              <p:par>
                                <p:cTn id="584" presetID="8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58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hold">
                            <p:stCondLst>
                              <p:cond delay="4500"/>
                            </p:stCondLst>
                            <p:childTnLst>
                              <p:par>
                                <p:cTn id="587" presetID="27" presetClass="emph" presetSubtype="0" fill="remove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8" dur="250" autoRev="1" fill="remove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89" dur="250" autoRev="1" fill="remove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0" dur="250" autoRev="1" fill="remove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1" dur="250" autoRev="1" fill="remove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5250"/>
                            </p:stCondLst>
                            <p:childTnLst>
                              <p:par>
                                <p:cTn id="593" presetID="16" presetClass="entr" presetSubtype="4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6000"/>
                            </p:stCondLst>
                            <p:childTnLst>
                              <p:par>
                                <p:cTn id="597" presetID="16" presetClass="entr" presetSubtype="4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6" fill="hold">
                            <p:stCondLst>
                              <p:cond delay="500"/>
                            </p:stCondLst>
                            <p:childTnLst>
                              <p:par>
                                <p:cTn id="60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08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0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61111E-6 -1.85185E-6 L 0.16562 0.18218 " pathEditMode="relative" rAng="0" ptsTypes="AA">
                                      <p:cBhvr>
                                        <p:cTn id="615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1" y="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50"/>
                            </p:stCondLst>
                            <p:childTnLst>
                              <p:par>
                                <p:cTn id="617" presetID="0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7778E-6 -3.7037E-6 L 0.22153 0.04908 " pathEditMode="relative" rAng="0" ptsTypes="AA">
                                      <p:cBhvr>
                                        <p:cTn id="618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6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4500"/>
                            </p:stCondLst>
                            <p:childTnLst>
                              <p:par>
                                <p:cTn id="620" presetID="0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94444E-6 4.07407E-6 L 0.23542 -0.13149 " pathEditMode="relative" rAng="0" ptsTypes="AA">
                                      <p:cBhvr>
                                        <p:cTn id="621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1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2" fill="hold">
                      <p:stCondLst>
                        <p:cond delay="indefinite"/>
                      </p:stCondLst>
                      <p:childTnLst>
                        <p:par>
                          <p:cTn id="623" fill="hold">
                            <p:stCondLst>
                              <p:cond delay="0"/>
                            </p:stCondLst>
                            <p:childTnLst>
                              <p:par>
                                <p:cTn id="62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5" dur="2000" fill="hold"/>
                                        <p:tgtEl>
                                          <p:spTgt spid="9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6" fill="hold">
                            <p:stCondLst>
                              <p:cond delay="2000"/>
                            </p:stCondLst>
                            <p:childTnLst>
                              <p:par>
                                <p:cTn id="627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5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8" fill="hold">
                      <p:stCondLst>
                        <p:cond delay="indefinite"/>
                      </p:stCondLst>
                      <p:childTnLst>
                        <p:par>
                          <p:cTn id="639" fill="hold">
                            <p:stCondLst>
                              <p:cond delay="0"/>
                            </p:stCondLst>
                            <p:childTnLst>
                              <p:par>
                                <p:cTn id="6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5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6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8" fill="hold">
                      <p:stCondLst>
                        <p:cond delay="indefinite"/>
                      </p:stCondLst>
                      <p:childTnLst>
                        <p:par>
                          <p:cTn id="649" fill="hold">
                            <p:stCondLst>
                              <p:cond delay="0"/>
                            </p:stCondLst>
                            <p:childTnLst>
                              <p:par>
                                <p:cTn id="65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0"/>
                            </p:stCondLst>
                            <p:childTnLst>
                              <p:par>
                                <p:cTn id="65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/>
      <p:bldP spid="17" grpId="0"/>
      <p:bldP spid="39" grpId="0"/>
      <p:bldP spid="70" grpId="0" animBg="1"/>
      <p:bldP spid="70" grpId="1" animBg="1"/>
      <p:bldP spid="73" grpId="0" animBg="1"/>
      <p:bldP spid="73" grpId="1" animBg="1"/>
      <p:bldP spid="74" grpId="0" animBg="1"/>
      <p:bldP spid="74" grpId="1" animBg="1"/>
      <p:bldP spid="95" grpId="0"/>
      <p:bldP spid="96" grpId="0"/>
      <p:bldP spid="97" grpId="0"/>
      <p:bldP spid="97" grpId="1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3" grpId="1"/>
      <p:bldP spid="114" grpId="0"/>
      <p:bldP spid="114" grpId="1"/>
      <p:bldP spid="115" grpId="0"/>
      <p:bldP spid="115" grpId="1"/>
      <p:bldP spid="140" grpId="0"/>
      <p:bldP spid="140" grpId="1"/>
      <p:bldP spid="141" grpId="0"/>
      <p:bldP spid="141" grpId="1"/>
      <p:bldP spid="142" grpId="0"/>
      <p:bldP spid="142" grpId="1"/>
      <p:bldP spid="143" grpId="0"/>
      <p:bldP spid="143" grpId="1"/>
      <p:bldP spid="158" grpId="0"/>
      <p:bldP spid="159" grpId="0"/>
      <p:bldP spid="159" grpId="1"/>
      <p:bldP spid="159" grpId="2"/>
      <p:bldP spid="160" grpId="0" animBg="1"/>
      <p:bldP spid="161" grpId="0" animBg="1"/>
      <p:bldP spid="162" grpId="0" animBg="1"/>
      <p:bldP spid="164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16" grpId="0" animBg="1"/>
      <p:bldP spid="217" grpId="0" animBg="1"/>
      <p:bldP spid="246" grpId="0"/>
      <p:bldP spid="246" grpId="1"/>
      <p:bldP spid="252" grpId="0"/>
      <p:bldP spid="252" grpId="2"/>
      <p:bldP spid="2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4222570"/>
              </p:ext>
            </p:extLst>
          </p:nvPr>
        </p:nvGraphicFramePr>
        <p:xfrm>
          <a:off x="1043608" y="2227610"/>
          <a:ext cx="3543299" cy="26908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3 Rectángulo"/>
          <p:cNvSpPr/>
          <p:nvPr/>
        </p:nvSpPr>
        <p:spPr>
          <a:xfrm>
            <a:off x="1755969" y="2710605"/>
            <a:ext cx="1689360" cy="148516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4 Conector recto"/>
          <p:cNvCxnSpPr>
            <a:stCxn id="4" idx="0"/>
            <a:endCxn id="4" idx="2"/>
          </p:cNvCxnSpPr>
          <p:nvPr/>
        </p:nvCxnSpPr>
        <p:spPr>
          <a:xfrm>
            <a:off x="2600649" y="2710605"/>
            <a:ext cx="0" cy="1485166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5 Conector recto"/>
          <p:cNvCxnSpPr>
            <a:stCxn id="4" idx="1"/>
            <a:endCxn id="4" idx="3"/>
          </p:cNvCxnSpPr>
          <p:nvPr/>
        </p:nvCxnSpPr>
        <p:spPr>
          <a:xfrm>
            <a:off x="1755969" y="3453188"/>
            <a:ext cx="1689360" cy="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6 Rectángulo"/>
          <p:cNvSpPr/>
          <p:nvPr/>
        </p:nvSpPr>
        <p:spPr>
          <a:xfrm>
            <a:off x="1755968" y="3453187"/>
            <a:ext cx="844680" cy="74258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7 Conector recto"/>
          <p:cNvCxnSpPr>
            <a:stCxn id="7" idx="0"/>
            <a:endCxn id="7" idx="2"/>
          </p:cNvCxnSpPr>
          <p:nvPr/>
        </p:nvCxnSpPr>
        <p:spPr>
          <a:xfrm>
            <a:off x="2178308" y="3453187"/>
            <a:ext cx="0" cy="742584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8 Conector recto"/>
          <p:cNvCxnSpPr>
            <a:stCxn id="7" idx="1"/>
            <a:endCxn id="7" idx="3"/>
          </p:cNvCxnSpPr>
          <p:nvPr/>
        </p:nvCxnSpPr>
        <p:spPr>
          <a:xfrm>
            <a:off x="1755968" y="3824479"/>
            <a:ext cx="844680" cy="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10 Elipse"/>
          <p:cNvSpPr/>
          <p:nvPr/>
        </p:nvSpPr>
        <p:spPr>
          <a:xfrm>
            <a:off x="1758198" y="2717921"/>
            <a:ext cx="844680" cy="742583"/>
          </a:xfrm>
          <a:prstGeom prst="ellipse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12" name="11 Elipse"/>
          <p:cNvSpPr/>
          <p:nvPr/>
        </p:nvSpPr>
        <p:spPr>
          <a:xfrm>
            <a:off x="2600649" y="2710605"/>
            <a:ext cx="844680" cy="742583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3" name="12 Elipse"/>
          <p:cNvSpPr/>
          <p:nvPr/>
        </p:nvSpPr>
        <p:spPr>
          <a:xfrm>
            <a:off x="2600648" y="3460503"/>
            <a:ext cx="844680" cy="742583"/>
          </a:xfrm>
          <a:prstGeom prst="ellipse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4" name="13 Elipse"/>
          <p:cNvSpPr/>
          <p:nvPr/>
        </p:nvSpPr>
        <p:spPr>
          <a:xfrm>
            <a:off x="2178308" y="3453187"/>
            <a:ext cx="424570" cy="371291"/>
          </a:xfrm>
          <a:prstGeom prst="ellipse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5" name="14 Elipse"/>
          <p:cNvSpPr/>
          <p:nvPr/>
        </p:nvSpPr>
        <p:spPr>
          <a:xfrm>
            <a:off x="2177873" y="3824480"/>
            <a:ext cx="424570" cy="371291"/>
          </a:xfrm>
          <a:prstGeom prst="ellipse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16" name="15 Elipse"/>
          <p:cNvSpPr/>
          <p:nvPr/>
        </p:nvSpPr>
        <p:spPr>
          <a:xfrm>
            <a:off x="1758198" y="3449810"/>
            <a:ext cx="212285" cy="189023"/>
          </a:xfrm>
          <a:prstGeom prst="ellipse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2"/>
                </a:solidFill>
              </a:rPr>
              <a:t>6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1756373" y="3453187"/>
            <a:ext cx="422339" cy="37129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8" name="17 Conector recto"/>
          <p:cNvCxnSpPr>
            <a:stCxn id="17" idx="0"/>
            <a:endCxn id="17" idx="2"/>
          </p:cNvCxnSpPr>
          <p:nvPr/>
        </p:nvCxnSpPr>
        <p:spPr>
          <a:xfrm>
            <a:off x="1967543" y="3453187"/>
            <a:ext cx="0" cy="371292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18 Conector recto"/>
          <p:cNvCxnSpPr>
            <a:stCxn id="17" idx="1"/>
            <a:endCxn id="17" idx="3"/>
          </p:cNvCxnSpPr>
          <p:nvPr/>
        </p:nvCxnSpPr>
        <p:spPr>
          <a:xfrm>
            <a:off x="1756373" y="3638833"/>
            <a:ext cx="422339" cy="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19 Elipse"/>
          <p:cNvSpPr/>
          <p:nvPr/>
        </p:nvSpPr>
        <p:spPr>
          <a:xfrm>
            <a:off x="1971078" y="3639393"/>
            <a:ext cx="212285" cy="189023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1" name="20 Elipse"/>
          <p:cNvSpPr/>
          <p:nvPr/>
        </p:nvSpPr>
        <p:spPr>
          <a:xfrm>
            <a:off x="1758198" y="3824480"/>
            <a:ext cx="212285" cy="189023"/>
          </a:xfrm>
          <a:prstGeom prst="ellipse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22" name="21 Rectángulo"/>
          <p:cNvSpPr/>
          <p:nvPr/>
        </p:nvSpPr>
        <p:spPr>
          <a:xfrm>
            <a:off x="1758198" y="3824478"/>
            <a:ext cx="420514" cy="37467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3" name="22 Conector recto"/>
          <p:cNvCxnSpPr>
            <a:stCxn id="22" idx="0"/>
            <a:endCxn id="22" idx="2"/>
          </p:cNvCxnSpPr>
          <p:nvPr/>
        </p:nvCxnSpPr>
        <p:spPr>
          <a:xfrm>
            <a:off x="1968455" y="3824478"/>
            <a:ext cx="0" cy="374671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23 Conector recto"/>
          <p:cNvCxnSpPr>
            <a:stCxn id="22" idx="1"/>
            <a:endCxn id="22" idx="3"/>
          </p:cNvCxnSpPr>
          <p:nvPr/>
        </p:nvCxnSpPr>
        <p:spPr>
          <a:xfrm>
            <a:off x="1758198" y="4011814"/>
            <a:ext cx="420514" cy="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24 Elipse"/>
          <p:cNvSpPr/>
          <p:nvPr/>
        </p:nvSpPr>
        <p:spPr>
          <a:xfrm>
            <a:off x="1971078" y="3826728"/>
            <a:ext cx="212285" cy="189023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9</a:t>
            </a:r>
          </a:p>
        </p:txBody>
      </p:sp>
      <p:sp>
        <p:nvSpPr>
          <p:cNvPr id="26" name="25 Elipse"/>
          <p:cNvSpPr/>
          <p:nvPr/>
        </p:nvSpPr>
        <p:spPr>
          <a:xfrm>
            <a:off x="1756373" y="4006748"/>
            <a:ext cx="212285" cy="189023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76 Rectángulo"/>
              <p:cNvSpPr/>
              <p:nvPr/>
            </p:nvSpPr>
            <p:spPr>
              <a:xfrm>
                <a:off x="6983889" y="2060848"/>
                <a:ext cx="1934376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</a:rPr>
                        <m:t>𝒂𝒓𝒈𝒎𝒂𝒙</m:t>
                      </m:r>
                      <m:d>
                        <m:dPr>
                          <m:begChr m:val="{"/>
                          <m:endChr m:val="}"/>
                          <m:ctrlPr>
                            <a:rPr lang="es-MX" i="1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</a:rPr>
                            <m:t>     </m:t>
                          </m:r>
                          <m:r>
                            <a:rPr lang="es-MX" i="1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</a:rPr>
                            <m:t>,</m:t>
                          </m:r>
                          <m:r>
                            <a:rPr lang="es-MX" b="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</a:rPr>
                            <m:t>       </m:t>
                          </m:r>
                          <m:r>
                            <a:rPr lang="es-MX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s-MX" i="1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7" name="76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89" y="2060848"/>
                <a:ext cx="1934376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77 CuadroTexto"/>
          <p:cNvSpPr txBox="1"/>
          <p:nvPr/>
        </p:nvSpPr>
        <p:spPr>
          <a:xfrm>
            <a:off x="7380312" y="1052736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b="1" i="1">
                <a:solidFill>
                  <a:schemeClr val="tx1"/>
                </a:solidFill>
                <a:latin typeface="Cambria Math"/>
                <a:cs typeface="Arial" charset="0"/>
              </a:defRPr>
            </a:lvl1pPr>
            <a:lvl2pPr>
              <a:defRPr>
                <a:solidFill>
                  <a:schemeClr val="tx1"/>
                </a:solidFill>
                <a:latin typeface="Corbel" pitchFamily="34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Corbel" pitchFamily="34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Corbel" pitchFamily="34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Corbel" pitchFamily="34" charset="0"/>
                <a:cs typeface="Arial" charset="0"/>
              </a:defRPr>
            </a:lvl5pPr>
            <a:lvl6pPr>
              <a:defRPr>
                <a:solidFill>
                  <a:schemeClr val="tx1"/>
                </a:solidFill>
                <a:latin typeface="Corbel" pitchFamily="34" charset="0"/>
                <a:cs typeface="Arial" charset="0"/>
              </a:defRPr>
            </a:lvl6pPr>
            <a:lvl7pPr>
              <a:defRPr>
                <a:solidFill>
                  <a:schemeClr val="tx1"/>
                </a:solidFill>
                <a:latin typeface="Corbel" pitchFamily="34" charset="0"/>
                <a:cs typeface="Arial" charset="0"/>
              </a:defRPr>
            </a:lvl7pPr>
            <a:lvl8pPr>
              <a:defRPr>
                <a:solidFill>
                  <a:schemeClr val="tx1"/>
                </a:solidFill>
                <a:latin typeface="Corbel" pitchFamily="34" charset="0"/>
                <a:cs typeface="Arial" charset="0"/>
              </a:defRPr>
            </a:lvl8pPr>
            <a:lvl9pPr>
              <a:defRPr>
                <a:solidFill>
                  <a:schemeClr val="tx1"/>
                </a:solidFill>
                <a:latin typeface="Corbel" pitchFamily="34" charset="0"/>
                <a:cs typeface="Arial" charset="0"/>
              </a:defRPr>
            </a:lvl9pPr>
          </a:lstStyle>
          <a:p>
            <a:r>
              <a:rPr lang="es-MX" sz="1400" dirty="0"/>
              <a:t>8.49E-06</a:t>
            </a:r>
          </a:p>
        </p:txBody>
      </p:sp>
      <p:sp>
        <p:nvSpPr>
          <p:cNvPr id="79" name="78 CuadroTexto"/>
          <p:cNvSpPr txBox="1"/>
          <p:nvPr/>
        </p:nvSpPr>
        <p:spPr>
          <a:xfrm>
            <a:off x="7380312" y="306896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b="1" i="1">
                <a:solidFill>
                  <a:schemeClr val="tx1"/>
                </a:solidFill>
                <a:latin typeface="Cambria Math"/>
                <a:cs typeface="Arial" charset="0"/>
              </a:defRPr>
            </a:lvl1pPr>
            <a:lvl2pPr>
              <a:defRPr>
                <a:solidFill>
                  <a:schemeClr val="tx1"/>
                </a:solidFill>
                <a:latin typeface="Corbel" pitchFamily="34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Corbel" pitchFamily="34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Corbel" pitchFamily="34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Corbel" pitchFamily="34" charset="0"/>
                <a:cs typeface="Arial" charset="0"/>
              </a:defRPr>
            </a:lvl5pPr>
            <a:lvl6pPr>
              <a:defRPr>
                <a:solidFill>
                  <a:schemeClr val="tx1"/>
                </a:solidFill>
                <a:latin typeface="Corbel" pitchFamily="34" charset="0"/>
                <a:cs typeface="Arial" charset="0"/>
              </a:defRPr>
            </a:lvl6pPr>
            <a:lvl7pPr>
              <a:defRPr>
                <a:solidFill>
                  <a:schemeClr val="tx1"/>
                </a:solidFill>
                <a:latin typeface="Corbel" pitchFamily="34" charset="0"/>
                <a:cs typeface="Arial" charset="0"/>
              </a:defRPr>
            </a:lvl7pPr>
            <a:lvl8pPr>
              <a:defRPr>
                <a:solidFill>
                  <a:schemeClr val="tx1"/>
                </a:solidFill>
                <a:latin typeface="Corbel" pitchFamily="34" charset="0"/>
                <a:cs typeface="Arial" charset="0"/>
              </a:defRPr>
            </a:lvl8pPr>
            <a:lvl9pPr>
              <a:defRPr>
                <a:solidFill>
                  <a:schemeClr val="tx1"/>
                </a:solidFill>
                <a:latin typeface="Corbel" pitchFamily="34" charset="0"/>
                <a:cs typeface="Arial" charset="0"/>
              </a:defRPr>
            </a:lvl9pPr>
          </a:lstStyle>
          <a:p>
            <a:r>
              <a:rPr lang="es-MX" sz="1400" dirty="0"/>
              <a:t>0.180946</a:t>
            </a:r>
          </a:p>
        </p:txBody>
      </p:sp>
      <p:sp>
        <p:nvSpPr>
          <p:cNvPr id="80" name="79 Elipse"/>
          <p:cNvSpPr/>
          <p:nvPr/>
        </p:nvSpPr>
        <p:spPr>
          <a:xfrm>
            <a:off x="5694731" y="836712"/>
            <a:ext cx="54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baseline="-25000" dirty="0">
                <a:solidFill>
                  <a:schemeClr val="accent1"/>
                </a:solidFill>
              </a:rPr>
              <a:t>G5</a:t>
            </a:r>
          </a:p>
        </p:txBody>
      </p:sp>
      <p:sp>
        <p:nvSpPr>
          <p:cNvPr id="81" name="80 Elipse"/>
          <p:cNvSpPr/>
          <p:nvPr/>
        </p:nvSpPr>
        <p:spPr>
          <a:xfrm>
            <a:off x="5694731" y="1268800"/>
            <a:ext cx="54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baseline="-25000" dirty="0">
                <a:solidFill>
                  <a:schemeClr val="accent1"/>
                </a:solidFill>
              </a:rPr>
              <a:t>G7</a:t>
            </a:r>
          </a:p>
        </p:txBody>
      </p:sp>
      <p:sp>
        <p:nvSpPr>
          <p:cNvPr id="82" name="81 Elipse"/>
          <p:cNvSpPr/>
          <p:nvPr/>
        </p:nvSpPr>
        <p:spPr>
          <a:xfrm>
            <a:off x="5694731" y="1700848"/>
            <a:ext cx="54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900" b="1" baseline="-25000" dirty="0">
                <a:solidFill>
                  <a:schemeClr val="accent1"/>
                </a:solidFill>
              </a:rPr>
              <a:t>G9</a:t>
            </a:r>
          </a:p>
        </p:txBody>
      </p:sp>
      <p:sp>
        <p:nvSpPr>
          <p:cNvPr id="83" name="82 Elipse"/>
          <p:cNvSpPr/>
          <p:nvPr/>
        </p:nvSpPr>
        <p:spPr>
          <a:xfrm>
            <a:off x="5694731" y="2132856"/>
            <a:ext cx="540000" cy="3600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900" b="1" baseline="-25000" dirty="0">
                <a:solidFill>
                  <a:schemeClr val="accent2"/>
                </a:solidFill>
              </a:rPr>
              <a:t>G0</a:t>
            </a:r>
          </a:p>
        </p:txBody>
      </p:sp>
      <p:sp>
        <p:nvSpPr>
          <p:cNvPr id="84" name="83 Elipse"/>
          <p:cNvSpPr/>
          <p:nvPr/>
        </p:nvSpPr>
        <p:spPr>
          <a:xfrm>
            <a:off x="5694731" y="2564944"/>
            <a:ext cx="540000" cy="3600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baseline="-25000" dirty="0">
                <a:solidFill>
                  <a:schemeClr val="accent2"/>
                </a:solidFill>
              </a:rPr>
              <a:t>G2</a:t>
            </a:r>
          </a:p>
        </p:txBody>
      </p:sp>
      <p:sp>
        <p:nvSpPr>
          <p:cNvPr id="85" name="84 Elipse"/>
          <p:cNvSpPr/>
          <p:nvPr/>
        </p:nvSpPr>
        <p:spPr>
          <a:xfrm>
            <a:off x="5694731" y="2997032"/>
            <a:ext cx="540000" cy="3600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baseline="-25000" dirty="0">
                <a:solidFill>
                  <a:schemeClr val="accent2"/>
                </a:solidFill>
              </a:rPr>
              <a:t>G3</a:t>
            </a:r>
          </a:p>
        </p:txBody>
      </p:sp>
      <p:sp>
        <p:nvSpPr>
          <p:cNvPr id="86" name="85 Elipse"/>
          <p:cNvSpPr/>
          <p:nvPr/>
        </p:nvSpPr>
        <p:spPr>
          <a:xfrm>
            <a:off x="5694731" y="3429080"/>
            <a:ext cx="540000" cy="3600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900" b="1" baseline="-25000" dirty="0">
                <a:solidFill>
                  <a:schemeClr val="accent2"/>
                </a:solidFill>
              </a:rPr>
              <a:t>G4</a:t>
            </a:r>
          </a:p>
        </p:txBody>
      </p:sp>
      <p:sp>
        <p:nvSpPr>
          <p:cNvPr id="87" name="86 Elipse"/>
          <p:cNvSpPr/>
          <p:nvPr/>
        </p:nvSpPr>
        <p:spPr>
          <a:xfrm>
            <a:off x="5694731" y="3861088"/>
            <a:ext cx="540000" cy="3600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900" b="1" baseline="-25000" dirty="0">
                <a:solidFill>
                  <a:schemeClr val="accent2"/>
                </a:solidFill>
              </a:rPr>
              <a:t>G6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87 Elipse"/>
              <p:cNvSpPr/>
              <p:nvPr/>
            </p:nvSpPr>
            <p:spPr>
              <a:xfrm>
                <a:off x="6945023" y="2744944"/>
                <a:ext cx="540000" cy="612088"/>
              </a:xfrm>
              <a:prstGeom prst="ellips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1" baseline="-25000">
                          <a:solidFill>
                            <a:schemeClr val="accent2"/>
                          </a:solidFill>
                          <a:latin typeface="Cambria Math"/>
                        </a:rPr>
                        <m:t>   </m:t>
                      </m:r>
                      <m:nary>
                        <m:naryPr>
                          <m:chr m:val="⋁"/>
                          <m:subHide m:val="on"/>
                          <m:supHide m:val="on"/>
                          <m:ctrlPr>
                            <a:rPr lang="es-MX" sz="2000" b="1" i="1" baseline="-250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MX" sz="2000" b="1" baseline="-2500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s-MX" sz="2000" b="1" baseline="-25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8" name="87 Elipse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023" y="2744944"/>
                <a:ext cx="540000" cy="612088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88 CuadroTexto"/>
          <p:cNvSpPr txBox="1"/>
          <p:nvPr/>
        </p:nvSpPr>
        <p:spPr>
          <a:xfrm>
            <a:off x="4470595" y="1601505"/>
            <a:ext cx="48442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MX" sz="3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s-MX" sz="3000" baseline="-25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r>
              <a:rPr lang="es-MX" sz="3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s-MX" sz="3000" baseline="-25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cxnSp>
        <p:nvCxnSpPr>
          <p:cNvPr id="90" name="89 Conector recto de flecha"/>
          <p:cNvCxnSpPr>
            <a:stCxn id="89" idx="3"/>
            <a:endCxn id="81" idx="2"/>
          </p:cNvCxnSpPr>
          <p:nvPr/>
        </p:nvCxnSpPr>
        <p:spPr>
          <a:xfrm flipV="1">
            <a:off x="4955023" y="1448800"/>
            <a:ext cx="739708" cy="660537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90 Conector recto de flecha"/>
          <p:cNvCxnSpPr>
            <a:stCxn id="89" idx="3"/>
            <a:endCxn id="80" idx="2"/>
          </p:cNvCxnSpPr>
          <p:nvPr/>
        </p:nvCxnSpPr>
        <p:spPr>
          <a:xfrm flipV="1">
            <a:off x="4955023" y="1016712"/>
            <a:ext cx="739708" cy="1092625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91 Conector recto de flecha"/>
          <p:cNvCxnSpPr>
            <a:stCxn id="89" idx="3"/>
            <a:endCxn id="82" idx="2"/>
          </p:cNvCxnSpPr>
          <p:nvPr/>
        </p:nvCxnSpPr>
        <p:spPr>
          <a:xfrm flipV="1">
            <a:off x="4955023" y="1880848"/>
            <a:ext cx="739708" cy="228489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92 Conector recto de flecha"/>
          <p:cNvCxnSpPr>
            <a:stCxn id="89" idx="3"/>
            <a:endCxn id="83" idx="2"/>
          </p:cNvCxnSpPr>
          <p:nvPr/>
        </p:nvCxnSpPr>
        <p:spPr>
          <a:xfrm>
            <a:off x="4955023" y="2109337"/>
            <a:ext cx="739708" cy="203519"/>
          </a:xfrm>
          <a:prstGeom prst="straightConnector1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93 Conector recto de flecha"/>
          <p:cNvCxnSpPr>
            <a:stCxn id="89" idx="3"/>
            <a:endCxn id="84" idx="2"/>
          </p:cNvCxnSpPr>
          <p:nvPr/>
        </p:nvCxnSpPr>
        <p:spPr>
          <a:xfrm>
            <a:off x="4955023" y="2109337"/>
            <a:ext cx="739708" cy="635607"/>
          </a:xfrm>
          <a:prstGeom prst="straightConnector1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5" name="94 Conector recto de flecha"/>
          <p:cNvCxnSpPr>
            <a:stCxn id="89" idx="3"/>
            <a:endCxn id="85" idx="2"/>
          </p:cNvCxnSpPr>
          <p:nvPr/>
        </p:nvCxnSpPr>
        <p:spPr>
          <a:xfrm>
            <a:off x="4955023" y="2109337"/>
            <a:ext cx="739708" cy="1067695"/>
          </a:xfrm>
          <a:prstGeom prst="straightConnector1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95 Conector recto de flecha"/>
          <p:cNvCxnSpPr>
            <a:stCxn id="89" idx="3"/>
            <a:endCxn id="86" idx="2"/>
          </p:cNvCxnSpPr>
          <p:nvPr/>
        </p:nvCxnSpPr>
        <p:spPr>
          <a:xfrm>
            <a:off x="4955023" y="2109337"/>
            <a:ext cx="739708" cy="1499743"/>
          </a:xfrm>
          <a:prstGeom prst="straightConnector1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96 Conector recto de flecha"/>
          <p:cNvCxnSpPr>
            <a:stCxn id="89" idx="3"/>
            <a:endCxn id="87" idx="2"/>
          </p:cNvCxnSpPr>
          <p:nvPr/>
        </p:nvCxnSpPr>
        <p:spPr>
          <a:xfrm>
            <a:off x="4955023" y="2109337"/>
            <a:ext cx="739708" cy="1931751"/>
          </a:xfrm>
          <a:prstGeom prst="straightConnector1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97 Conector recto de flecha"/>
          <p:cNvCxnSpPr>
            <a:stCxn id="80" idx="6"/>
            <a:endCxn id="106" idx="1"/>
          </p:cNvCxnSpPr>
          <p:nvPr/>
        </p:nvCxnSpPr>
        <p:spPr>
          <a:xfrm>
            <a:off x="6234731" y="1016712"/>
            <a:ext cx="861381" cy="269678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98 Conector recto de flecha"/>
          <p:cNvCxnSpPr>
            <a:stCxn id="81" idx="6"/>
            <a:endCxn id="106" idx="2"/>
          </p:cNvCxnSpPr>
          <p:nvPr/>
        </p:nvCxnSpPr>
        <p:spPr>
          <a:xfrm>
            <a:off x="6234731" y="1448800"/>
            <a:ext cx="782300" cy="53996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0" name="99 Conector recto de flecha"/>
          <p:cNvCxnSpPr>
            <a:stCxn id="82" idx="6"/>
            <a:endCxn id="106" idx="3"/>
          </p:cNvCxnSpPr>
          <p:nvPr/>
        </p:nvCxnSpPr>
        <p:spPr>
          <a:xfrm flipV="1">
            <a:off x="6234731" y="1719202"/>
            <a:ext cx="861381" cy="161646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100 Conector recto de flecha"/>
          <p:cNvCxnSpPr>
            <a:stCxn id="83" idx="6"/>
            <a:endCxn id="88" idx="1"/>
          </p:cNvCxnSpPr>
          <p:nvPr/>
        </p:nvCxnSpPr>
        <p:spPr>
          <a:xfrm>
            <a:off x="6234731" y="2312856"/>
            <a:ext cx="789373" cy="521726"/>
          </a:xfrm>
          <a:prstGeom prst="straightConnector1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101 Conector recto de flecha"/>
          <p:cNvCxnSpPr>
            <a:stCxn id="84" idx="6"/>
            <a:endCxn id="88" idx="2"/>
          </p:cNvCxnSpPr>
          <p:nvPr/>
        </p:nvCxnSpPr>
        <p:spPr>
          <a:xfrm>
            <a:off x="6234731" y="2744944"/>
            <a:ext cx="710292" cy="306044"/>
          </a:xfrm>
          <a:prstGeom prst="straightConnector1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102 Conector recto de flecha"/>
          <p:cNvCxnSpPr>
            <a:stCxn id="85" idx="6"/>
            <a:endCxn id="88" idx="2"/>
          </p:cNvCxnSpPr>
          <p:nvPr/>
        </p:nvCxnSpPr>
        <p:spPr>
          <a:xfrm flipV="1">
            <a:off x="6234731" y="3050988"/>
            <a:ext cx="710292" cy="126044"/>
          </a:xfrm>
          <a:prstGeom prst="straightConnector1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4" name="103 Conector recto de flecha"/>
          <p:cNvCxnSpPr>
            <a:stCxn id="86" idx="6"/>
            <a:endCxn id="88" idx="3"/>
          </p:cNvCxnSpPr>
          <p:nvPr/>
        </p:nvCxnSpPr>
        <p:spPr>
          <a:xfrm flipV="1">
            <a:off x="6234731" y="3267394"/>
            <a:ext cx="789373" cy="341686"/>
          </a:xfrm>
          <a:prstGeom prst="straightConnector1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104 Conector recto de flecha"/>
          <p:cNvCxnSpPr>
            <a:stCxn id="87" idx="6"/>
            <a:endCxn id="88" idx="4"/>
          </p:cNvCxnSpPr>
          <p:nvPr/>
        </p:nvCxnSpPr>
        <p:spPr>
          <a:xfrm flipV="1">
            <a:off x="6234731" y="3357032"/>
            <a:ext cx="980292" cy="684056"/>
          </a:xfrm>
          <a:prstGeom prst="straightConnector1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105 Elipse"/>
              <p:cNvSpPr/>
              <p:nvPr/>
            </p:nvSpPr>
            <p:spPr>
              <a:xfrm>
                <a:off x="7017031" y="1196752"/>
                <a:ext cx="540000" cy="612088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1" baseline="-25000">
                          <a:solidFill>
                            <a:schemeClr val="accent1"/>
                          </a:solidFill>
                          <a:latin typeface="Cambria Math"/>
                        </a:rPr>
                        <m:t>   </m:t>
                      </m:r>
                      <m:nary>
                        <m:naryPr>
                          <m:chr m:val="⋁"/>
                          <m:subHide m:val="on"/>
                          <m:supHide m:val="on"/>
                          <m:ctrlPr>
                            <a:rPr lang="es-MX" sz="2000" b="1" i="1" baseline="-250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MX" sz="2000" b="1" baseline="-2500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s-MX" sz="2000" b="1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6" name="105 Elipse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031" y="1196752"/>
                <a:ext cx="540000" cy="612088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106 Conector recto de flecha"/>
          <p:cNvCxnSpPr>
            <a:stCxn id="106" idx="6"/>
            <a:endCxn id="77" idx="0"/>
          </p:cNvCxnSpPr>
          <p:nvPr/>
        </p:nvCxnSpPr>
        <p:spPr>
          <a:xfrm>
            <a:off x="7557031" y="1502796"/>
            <a:ext cx="394046" cy="558052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107 Conector recto de flecha"/>
          <p:cNvCxnSpPr>
            <a:stCxn id="88" idx="6"/>
            <a:endCxn id="77" idx="2"/>
          </p:cNvCxnSpPr>
          <p:nvPr/>
        </p:nvCxnSpPr>
        <p:spPr>
          <a:xfrm flipV="1">
            <a:off x="7485023" y="2430180"/>
            <a:ext cx="466054" cy="620808"/>
          </a:xfrm>
          <a:prstGeom prst="straightConnector1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108 CuadroTexto"/>
              <p:cNvSpPr txBox="1"/>
              <p:nvPr/>
            </p:nvSpPr>
            <p:spPr>
              <a:xfrm>
                <a:off x="6110018" y="476672"/>
                <a:ext cx="622222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s-MX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s-MX" b="1" i="1" smtClean="0">
                              <a:latin typeface="Cambria Math"/>
                            </a:rPr>
                            <m:t>,</m:t>
                          </m:r>
                          <m:r>
                            <a:rPr lang="es-MX" b="1" i="1" smtClean="0">
                              <a:latin typeface="Cambria Math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109" name="10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18" y="476672"/>
                <a:ext cx="622222" cy="381515"/>
              </a:xfrm>
              <a:prstGeom prst="rect">
                <a:avLst/>
              </a:prstGeom>
              <a:blipFill rotWithShape="1">
                <a:blip r:embed="rId6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109 CuadroTexto"/>
              <p:cNvSpPr txBox="1"/>
              <p:nvPr/>
            </p:nvSpPr>
            <p:spPr>
              <a:xfrm>
                <a:off x="6139405" y="1071737"/>
                <a:ext cx="622222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s-MX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s-MX" b="1" i="1" smtClean="0">
                              <a:latin typeface="Cambria Math"/>
                            </a:rPr>
                            <m:t>,</m:t>
                          </m:r>
                          <m:r>
                            <a:rPr lang="es-MX" b="1" i="1" smtClean="0">
                              <a:latin typeface="Cambria Math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110" name="10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405" y="1071737"/>
                <a:ext cx="622222" cy="381515"/>
              </a:xfrm>
              <a:prstGeom prst="rect">
                <a:avLst/>
              </a:prstGeom>
              <a:blipFill rotWithShape="1"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110 CuadroTexto"/>
              <p:cNvSpPr txBox="1"/>
              <p:nvPr/>
            </p:nvSpPr>
            <p:spPr>
              <a:xfrm>
                <a:off x="6139405" y="1431777"/>
                <a:ext cx="622222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s-MX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s-MX" b="1" i="1" smtClean="0">
                              <a:latin typeface="Cambria Math"/>
                            </a:rPr>
                            <m:t>,</m:t>
                          </m:r>
                          <m:r>
                            <a:rPr lang="es-MX" b="1" i="1" smtClean="0">
                              <a:latin typeface="Cambria Math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111" name="11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405" y="1431777"/>
                <a:ext cx="622222" cy="381515"/>
              </a:xfrm>
              <a:prstGeom prst="rect">
                <a:avLst/>
              </a:prstGeom>
              <a:blipFill rotWithShape="1">
                <a:blip r:embed="rId8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111 CuadroTexto"/>
              <p:cNvSpPr txBox="1"/>
              <p:nvPr/>
            </p:nvSpPr>
            <p:spPr>
              <a:xfrm>
                <a:off x="6139405" y="1935833"/>
                <a:ext cx="622222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s-MX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s-MX" b="1" i="1" smtClean="0">
                              <a:latin typeface="Cambria Math"/>
                            </a:rPr>
                            <m:t>,</m:t>
                          </m:r>
                          <m:r>
                            <a:rPr lang="es-MX" b="1" i="1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112" name="11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405" y="1935833"/>
                <a:ext cx="622222" cy="381515"/>
              </a:xfrm>
              <a:prstGeom prst="rect">
                <a:avLst/>
              </a:prstGeom>
              <a:blipFill rotWithShape="1">
                <a:blip r:embed="rId9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112 CuadroTexto"/>
              <p:cNvSpPr txBox="1"/>
              <p:nvPr/>
            </p:nvSpPr>
            <p:spPr>
              <a:xfrm>
                <a:off x="6139405" y="2389356"/>
                <a:ext cx="622222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s-MX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s-MX" b="1" i="1" smtClean="0">
                              <a:latin typeface="Cambria Math"/>
                            </a:rPr>
                            <m:t>,</m:t>
                          </m:r>
                          <m:r>
                            <a:rPr lang="es-MX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113" name="11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405" y="2389356"/>
                <a:ext cx="622222" cy="381515"/>
              </a:xfrm>
              <a:prstGeom prst="rect">
                <a:avLst/>
              </a:prstGeom>
              <a:blipFill rotWithShape="1">
                <a:blip r:embed="rId10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113 CuadroTexto"/>
              <p:cNvSpPr txBox="1"/>
              <p:nvPr/>
            </p:nvSpPr>
            <p:spPr>
              <a:xfrm>
                <a:off x="6119985" y="2727921"/>
                <a:ext cx="622222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s-MX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s-MX" b="1" i="1" smtClean="0">
                              <a:latin typeface="Cambria Math"/>
                            </a:rPr>
                            <m:t>,</m:t>
                          </m:r>
                          <m:r>
                            <a:rPr lang="es-MX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114" name="11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85" y="2727921"/>
                <a:ext cx="622222" cy="381515"/>
              </a:xfrm>
              <a:prstGeom prst="rect">
                <a:avLst/>
              </a:prstGeom>
              <a:blipFill rotWithShape="1">
                <a:blip r:embed="rId11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114 CuadroTexto"/>
              <p:cNvSpPr txBox="1"/>
              <p:nvPr/>
            </p:nvSpPr>
            <p:spPr>
              <a:xfrm>
                <a:off x="6067397" y="3109436"/>
                <a:ext cx="622222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s-MX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s-MX" b="1" i="1" smtClean="0">
                              <a:latin typeface="Cambria Math"/>
                            </a:rPr>
                            <m:t>,</m:t>
                          </m:r>
                          <m:r>
                            <a:rPr lang="es-MX" b="1" i="1" smtClean="0">
                              <a:latin typeface="Cambria Math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115" name="11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397" y="3109436"/>
                <a:ext cx="622222" cy="381515"/>
              </a:xfrm>
              <a:prstGeom prst="rect">
                <a:avLst/>
              </a:prstGeom>
              <a:blipFill rotWithShape="1">
                <a:blip r:embed="rId12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115 CuadroTexto"/>
              <p:cNvSpPr txBox="1"/>
              <p:nvPr/>
            </p:nvSpPr>
            <p:spPr>
              <a:xfrm>
                <a:off x="6047977" y="3541484"/>
                <a:ext cx="622222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s-MX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s-MX" b="1" i="1" smtClean="0">
                              <a:latin typeface="Cambria Math"/>
                            </a:rPr>
                            <m:t>,</m:t>
                          </m:r>
                          <m:r>
                            <a:rPr lang="es-MX" b="1" i="1" smtClean="0">
                              <a:latin typeface="Cambria Math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116" name="11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977" y="3541484"/>
                <a:ext cx="622222" cy="381515"/>
              </a:xfrm>
              <a:prstGeom prst="rect">
                <a:avLst/>
              </a:prstGeom>
              <a:blipFill rotWithShape="1">
                <a:blip r:embed="rId13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116 Elipse"/>
          <p:cNvSpPr/>
          <p:nvPr/>
        </p:nvSpPr>
        <p:spPr>
          <a:xfrm>
            <a:off x="5694731" y="404664"/>
            <a:ext cx="54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baseline="-25000" dirty="0">
                <a:solidFill>
                  <a:schemeClr val="accent1"/>
                </a:solidFill>
              </a:rPr>
              <a:t>G1</a:t>
            </a:r>
          </a:p>
        </p:txBody>
      </p:sp>
      <p:cxnSp>
        <p:nvCxnSpPr>
          <p:cNvPr id="118" name="117 Conector recto de flecha"/>
          <p:cNvCxnSpPr>
            <a:stCxn id="117" idx="6"/>
            <a:endCxn id="106" idx="0"/>
          </p:cNvCxnSpPr>
          <p:nvPr/>
        </p:nvCxnSpPr>
        <p:spPr>
          <a:xfrm>
            <a:off x="6234731" y="584664"/>
            <a:ext cx="1052300" cy="612088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19" name="118 Elipse"/>
          <p:cNvSpPr/>
          <p:nvPr/>
        </p:nvSpPr>
        <p:spPr>
          <a:xfrm>
            <a:off x="5694731" y="4293136"/>
            <a:ext cx="540000" cy="3600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900" b="1" baseline="-25000" dirty="0">
                <a:solidFill>
                  <a:schemeClr val="accent2"/>
                </a:solidFill>
              </a:rPr>
              <a:t>G8</a:t>
            </a:r>
          </a:p>
        </p:txBody>
      </p:sp>
      <p:cxnSp>
        <p:nvCxnSpPr>
          <p:cNvPr id="120" name="119 Conector recto de flecha"/>
          <p:cNvCxnSpPr>
            <a:stCxn id="119" idx="6"/>
            <a:endCxn id="88" idx="4"/>
          </p:cNvCxnSpPr>
          <p:nvPr/>
        </p:nvCxnSpPr>
        <p:spPr>
          <a:xfrm flipV="1">
            <a:off x="6234731" y="3357032"/>
            <a:ext cx="980292" cy="1116104"/>
          </a:xfrm>
          <a:prstGeom prst="straightConnector1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1" name="120 Conector recto de flecha"/>
          <p:cNvCxnSpPr>
            <a:stCxn id="89" idx="3"/>
            <a:endCxn id="117" idx="2"/>
          </p:cNvCxnSpPr>
          <p:nvPr/>
        </p:nvCxnSpPr>
        <p:spPr>
          <a:xfrm flipV="1">
            <a:off x="4955023" y="584664"/>
            <a:ext cx="739708" cy="1524673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121 Conector recto de flecha"/>
          <p:cNvCxnSpPr>
            <a:stCxn id="89" idx="3"/>
            <a:endCxn id="119" idx="2"/>
          </p:cNvCxnSpPr>
          <p:nvPr/>
        </p:nvCxnSpPr>
        <p:spPr>
          <a:xfrm>
            <a:off x="4955023" y="2109337"/>
            <a:ext cx="739708" cy="2363799"/>
          </a:xfrm>
          <a:prstGeom prst="straightConnector1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122 CuadroTexto"/>
              <p:cNvSpPr txBox="1"/>
              <p:nvPr/>
            </p:nvSpPr>
            <p:spPr>
              <a:xfrm>
                <a:off x="6126779" y="260648"/>
                <a:ext cx="622222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s-MX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s-MX" b="1" i="1" smtClean="0">
                              <a:latin typeface="Cambria Math"/>
                            </a:rPr>
                            <m:t>,</m:t>
                          </m:r>
                          <m:r>
                            <a:rPr lang="es-MX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123" name="12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779" y="260648"/>
                <a:ext cx="622222" cy="381515"/>
              </a:xfrm>
              <a:prstGeom prst="rect">
                <a:avLst/>
              </a:prstGeom>
              <a:blipFill rotWithShape="1">
                <a:blip r:embed="rId14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123 CuadroTexto"/>
              <p:cNvSpPr txBox="1"/>
              <p:nvPr/>
            </p:nvSpPr>
            <p:spPr>
              <a:xfrm>
                <a:off x="6044138" y="4034331"/>
                <a:ext cx="622222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s-MX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s-MX" b="1" i="1" smtClean="0">
                              <a:latin typeface="Cambria Math"/>
                            </a:rPr>
                            <m:t>,</m:t>
                          </m:r>
                          <m:r>
                            <a:rPr lang="es-MX" b="1" i="1" smtClean="0">
                              <a:latin typeface="Cambria Math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124" name="12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138" y="4034331"/>
                <a:ext cx="622222" cy="381515"/>
              </a:xfrm>
              <a:prstGeom prst="rect">
                <a:avLst/>
              </a:prstGeom>
              <a:blipFill rotWithShape="1">
                <a:blip r:embed="rId15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124 Rectángulo"/>
          <p:cNvSpPr/>
          <p:nvPr/>
        </p:nvSpPr>
        <p:spPr>
          <a:xfrm>
            <a:off x="3851920" y="4365104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s-MX" baseline="-25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26" name="125 Rectángulo"/>
          <p:cNvSpPr/>
          <p:nvPr/>
        </p:nvSpPr>
        <p:spPr>
          <a:xfrm>
            <a:off x="1228568" y="2051556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s-MX" baseline="-25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</a:t>
            </a:r>
            <a:endParaRPr lang="es-MX" dirty="0"/>
          </a:p>
        </p:txBody>
      </p:sp>
      <p:sp>
        <p:nvSpPr>
          <p:cNvPr id="127" name="126 CuadroTexto"/>
          <p:cNvSpPr txBox="1"/>
          <p:nvPr/>
        </p:nvSpPr>
        <p:spPr>
          <a:xfrm>
            <a:off x="4364107" y="-747464"/>
            <a:ext cx="89159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Capa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de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Entrada</a:t>
            </a:r>
          </a:p>
        </p:txBody>
      </p:sp>
      <p:sp>
        <p:nvSpPr>
          <p:cNvPr id="128" name="127 CuadroTexto"/>
          <p:cNvSpPr txBox="1"/>
          <p:nvPr/>
        </p:nvSpPr>
        <p:spPr>
          <a:xfrm>
            <a:off x="4753280" y="-1539552"/>
            <a:ext cx="225151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Capa  de Agrupamiento</a:t>
            </a:r>
          </a:p>
        </p:txBody>
      </p:sp>
      <p:sp>
        <p:nvSpPr>
          <p:cNvPr id="149" name="148 CuadroTexto"/>
          <p:cNvSpPr txBox="1"/>
          <p:nvPr/>
        </p:nvSpPr>
        <p:spPr>
          <a:xfrm>
            <a:off x="6551841" y="1988840"/>
            <a:ext cx="135004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Capa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Aglutinadora</a:t>
            </a:r>
          </a:p>
        </p:txBody>
      </p:sp>
      <p:sp>
        <p:nvSpPr>
          <p:cNvPr id="150" name="149 CuadroTexto"/>
          <p:cNvSpPr txBox="1"/>
          <p:nvPr/>
        </p:nvSpPr>
        <p:spPr>
          <a:xfrm>
            <a:off x="8173942" y="-570349"/>
            <a:ext cx="91082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Función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 de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decisión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150 Rectángulo"/>
              <p:cNvSpPr/>
              <p:nvPr/>
            </p:nvSpPr>
            <p:spPr>
              <a:xfrm>
                <a:off x="8663823" y="2060848"/>
                <a:ext cx="5966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</a:rPr>
                        <m:t>=</m:t>
                      </m:r>
                      <m:r>
                        <a:rPr lang="es-MX" b="0" i="1" smtClean="0">
                          <a:ln w="18415" cmpd="sng">
                            <a:solidFill>
                              <a:srgbClr val="00B0F0"/>
                            </a:solidFill>
                            <a:prstDash val="solid"/>
                          </a:ln>
                          <a:solidFill>
                            <a:srgbClr val="00B0F0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51" name="150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823" y="2060848"/>
                <a:ext cx="596638" cy="369332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151 Rectángulo"/>
              <p:cNvSpPr/>
              <p:nvPr/>
            </p:nvSpPr>
            <p:spPr>
              <a:xfrm>
                <a:off x="8027069" y="2060848"/>
                <a:ext cx="457113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i="1" smtClean="0">
                              <a:ln w="18415" cmpd="sng">
                                <a:solidFill>
                                  <a:schemeClr val="accent1"/>
                                </a:solidFill>
                                <a:prstDash val="solid"/>
                              </a:ln>
                              <a:solidFill>
                                <a:schemeClr val="accent1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i="1">
                              <a:ln w="18415" cmpd="sng">
                                <a:solidFill>
                                  <a:schemeClr val="accent1"/>
                                </a:solidFill>
                                <a:prstDash val="solid"/>
                              </a:ln>
                              <a:solidFill>
                                <a:schemeClr val="accent1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𝒔</m:t>
                          </m:r>
                        </m:e>
                        <m:sup>
                          <m:r>
                            <a:rPr lang="es-MX" i="1">
                              <a:ln w="18415" cmpd="sng">
                                <a:solidFill>
                                  <a:schemeClr val="accent1"/>
                                </a:solidFill>
                                <a:prstDash val="solid"/>
                              </a:ln>
                              <a:solidFill>
                                <a:schemeClr val="accent1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s-MX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2" name="151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7069" y="2060848"/>
                <a:ext cx="457113" cy="375552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152 Rectángulo"/>
              <p:cNvSpPr/>
              <p:nvPr/>
            </p:nvSpPr>
            <p:spPr>
              <a:xfrm>
                <a:off x="8352041" y="2060848"/>
                <a:ext cx="457112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i="1" smtClean="0">
                              <a:ln w="18415" cmpd="sng">
                                <a:solidFill>
                                  <a:srgbClr val="00B0F0"/>
                                </a:solidFill>
                                <a:prstDash val="solid"/>
                              </a:ln>
                              <a:solidFill>
                                <a:srgbClr val="00B0F0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i="1">
                              <a:ln w="18415" cmpd="sng">
                                <a:solidFill>
                                  <a:srgbClr val="00B0F0"/>
                                </a:solidFill>
                                <a:prstDash val="solid"/>
                              </a:ln>
                              <a:solidFill>
                                <a:srgbClr val="00B0F0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𝒔</m:t>
                          </m:r>
                        </m:e>
                        <m:sup>
                          <m:r>
                            <a:rPr lang="es-MX" i="1">
                              <a:ln w="18415" cmpd="sng">
                                <a:solidFill>
                                  <a:srgbClr val="00B0F0"/>
                                </a:solidFill>
                                <a:prstDash val="solid"/>
                              </a:ln>
                              <a:solidFill>
                                <a:srgbClr val="00B0F0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s-MX" dirty="0">
                  <a:ln>
                    <a:solidFill>
                      <a:srgbClr val="00B0F0"/>
                    </a:solidFill>
                  </a:ln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3" name="152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041" y="2060848"/>
                <a:ext cx="457112" cy="375552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2" name="201 Grupo"/>
          <p:cNvGrpSpPr/>
          <p:nvPr/>
        </p:nvGrpSpPr>
        <p:grpSpPr>
          <a:xfrm>
            <a:off x="1259632" y="116632"/>
            <a:ext cx="3543299" cy="2690812"/>
            <a:chOff x="2981301" y="2235994"/>
            <a:chExt cx="3543299" cy="2690812"/>
          </a:xfrm>
        </p:grpSpPr>
        <p:graphicFrame>
          <p:nvGraphicFramePr>
            <p:cNvPr id="203" name="1 Gráfico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02409485"/>
                </p:ext>
              </p:extLst>
            </p:nvPr>
          </p:nvGraphicFramePr>
          <p:xfrm>
            <a:off x="2981301" y="2235994"/>
            <a:ext cx="3543299" cy="26908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204" name="203 Rectángulo"/>
            <p:cNvSpPr/>
            <p:nvPr/>
          </p:nvSpPr>
          <p:spPr>
            <a:xfrm>
              <a:off x="3693662" y="2718989"/>
              <a:ext cx="1689360" cy="148516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205" name="204 Conector recto"/>
            <p:cNvCxnSpPr>
              <a:stCxn id="204" idx="0"/>
              <a:endCxn id="204" idx="2"/>
            </p:cNvCxnSpPr>
            <p:nvPr/>
          </p:nvCxnSpPr>
          <p:spPr>
            <a:xfrm>
              <a:off x="4538342" y="2718989"/>
              <a:ext cx="0" cy="1485166"/>
            </a:xfrm>
            <a:prstGeom prst="lin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6" name="205 Conector recto"/>
            <p:cNvCxnSpPr>
              <a:stCxn id="204" idx="1"/>
              <a:endCxn id="204" idx="3"/>
            </p:cNvCxnSpPr>
            <p:nvPr/>
          </p:nvCxnSpPr>
          <p:spPr>
            <a:xfrm>
              <a:off x="3693662" y="3461572"/>
              <a:ext cx="16893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7" name="206 Rectángulo"/>
            <p:cNvSpPr/>
            <p:nvPr/>
          </p:nvSpPr>
          <p:spPr>
            <a:xfrm>
              <a:off x="3693661" y="3461571"/>
              <a:ext cx="844680" cy="7425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208" name="207 Conector recto"/>
            <p:cNvCxnSpPr>
              <a:stCxn id="207" idx="0"/>
              <a:endCxn id="207" idx="2"/>
            </p:cNvCxnSpPr>
            <p:nvPr/>
          </p:nvCxnSpPr>
          <p:spPr>
            <a:xfrm>
              <a:off x="4116001" y="3461571"/>
              <a:ext cx="0" cy="742584"/>
            </a:xfrm>
            <a:prstGeom prst="lin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9" name="208 Conector recto"/>
            <p:cNvCxnSpPr>
              <a:stCxn id="207" idx="1"/>
              <a:endCxn id="207" idx="3"/>
            </p:cNvCxnSpPr>
            <p:nvPr/>
          </p:nvCxnSpPr>
          <p:spPr>
            <a:xfrm>
              <a:off x="3693661" y="3832863"/>
              <a:ext cx="844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0" name="209 Elipse"/>
            <p:cNvSpPr/>
            <p:nvPr/>
          </p:nvSpPr>
          <p:spPr>
            <a:xfrm>
              <a:off x="3695891" y="2726305"/>
              <a:ext cx="844680" cy="742583"/>
            </a:xfrm>
            <a:prstGeom prst="ellipse">
              <a:avLst/>
            </a:pr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211" name="210 Elipse"/>
            <p:cNvSpPr/>
            <p:nvPr/>
          </p:nvSpPr>
          <p:spPr>
            <a:xfrm>
              <a:off x="4538342" y="2718989"/>
              <a:ext cx="844680" cy="742583"/>
            </a:xfrm>
            <a:prstGeom prst="ellipse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12" name="211 Elipse"/>
            <p:cNvSpPr/>
            <p:nvPr/>
          </p:nvSpPr>
          <p:spPr>
            <a:xfrm>
              <a:off x="4538341" y="3468887"/>
              <a:ext cx="844680" cy="742583"/>
            </a:xfrm>
            <a:prstGeom prst="ellipse">
              <a:avLst/>
            </a:pr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213" name="212 Elipse"/>
            <p:cNvSpPr/>
            <p:nvPr/>
          </p:nvSpPr>
          <p:spPr>
            <a:xfrm>
              <a:off x="4116001" y="3461571"/>
              <a:ext cx="424570" cy="371291"/>
            </a:xfrm>
            <a:prstGeom prst="ellipse">
              <a:avLst/>
            </a:pr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214" name="213 Elipse"/>
            <p:cNvSpPr/>
            <p:nvPr/>
          </p:nvSpPr>
          <p:spPr>
            <a:xfrm>
              <a:off x="4115566" y="3832864"/>
              <a:ext cx="424570" cy="371291"/>
            </a:xfrm>
            <a:prstGeom prst="ellipse">
              <a:avLst/>
            </a:pr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215" name="214 Elipse"/>
            <p:cNvSpPr/>
            <p:nvPr/>
          </p:nvSpPr>
          <p:spPr>
            <a:xfrm>
              <a:off x="3695891" y="3458194"/>
              <a:ext cx="212285" cy="189023"/>
            </a:xfrm>
            <a:prstGeom prst="ellipse">
              <a:avLst/>
            </a:pr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accent2"/>
                  </a:solidFill>
                </a:rPr>
                <a:t>6</a:t>
              </a:r>
            </a:p>
          </p:txBody>
        </p:sp>
        <p:sp>
          <p:nvSpPr>
            <p:cNvPr id="216" name="215 Rectángulo"/>
            <p:cNvSpPr/>
            <p:nvPr/>
          </p:nvSpPr>
          <p:spPr>
            <a:xfrm>
              <a:off x="3694066" y="3461571"/>
              <a:ext cx="422339" cy="37129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217" name="216 Conector recto"/>
            <p:cNvCxnSpPr>
              <a:stCxn id="216" idx="0"/>
              <a:endCxn id="216" idx="2"/>
            </p:cNvCxnSpPr>
            <p:nvPr/>
          </p:nvCxnSpPr>
          <p:spPr>
            <a:xfrm>
              <a:off x="3905236" y="3461571"/>
              <a:ext cx="0" cy="371292"/>
            </a:xfrm>
            <a:prstGeom prst="lin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8" name="217 Conector recto"/>
            <p:cNvCxnSpPr>
              <a:stCxn id="216" idx="1"/>
              <a:endCxn id="216" idx="3"/>
            </p:cNvCxnSpPr>
            <p:nvPr/>
          </p:nvCxnSpPr>
          <p:spPr>
            <a:xfrm>
              <a:off x="3694066" y="3647217"/>
              <a:ext cx="42233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9" name="218 Elipse"/>
            <p:cNvSpPr/>
            <p:nvPr/>
          </p:nvSpPr>
          <p:spPr>
            <a:xfrm>
              <a:off x="3908771" y="3647777"/>
              <a:ext cx="212285" cy="189023"/>
            </a:xfrm>
            <a:prstGeom prst="ellipse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accent1"/>
                  </a:solidFill>
                </a:rPr>
                <a:t>5</a:t>
              </a:r>
            </a:p>
          </p:txBody>
        </p:sp>
        <p:sp>
          <p:nvSpPr>
            <p:cNvPr id="220" name="219 Elipse"/>
            <p:cNvSpPr/>
            <p:nvPr/>
          </p:nvSpPr>
          <p:spPr>
            <a:xfrm>
              <a:off x="3695891" y="3832864"/>
              <a:ext cx="212285" cy="189023"/>
            </a:xfrm>
            <a:prstGeom prst="ellipse">
              <a:avLst/>
            </a:pr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221" name="220 Rectángulo"/>
            <p:cNvSpPr/>
            <p:nvPr/>
          </p:nvSpPr>
          <p:spPr>
            <a:xfrm>
              <a:off x="3695891" y="3832862"/>
              <a:ext cx="420514" cy="37467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222" name="221 Conector recto"/>
            <p:cNvCxnSpPr>
              <a:stCxn id="221" idx="0"/>
              <a:endCxn id="221" idx="2"/>
            </p:cNvCxnSpPr>
            <p:nvPr/>
          </p:nvCxnSpPr>
          <p:spPr>
            <a:xfrm>
              <a:off x="3906148" y="3832862"/>
              <a:ext cx="0" cy="374671"/>
            </a:xfrm>
            <a:prstGeom prst="lin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3" name="222 Conector recto"/>
            <p:cNvCxnSpPr>
              <a:stCxn id="221" idx="1"/>
              <a:endCxn id="221" idx="3"/>
            </p:cNvCxnSpPr>
            <p:nvPr/>
          </p:nvCxnSpPr>
          <p:spPr>
            <a:xfrm>
              <a:off x="3695891" y="4020198"/>
              <a:ext cx="4205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4" name="223 Elipse"/>
            <p:cNvSpPr/>
            <p:nvPr/>
          </p:nvSpPr>
          <p:spPr>
            <a:xfrm>
              <a:off x="3908771" y="3835112"/>
              <a:ext cx="212285" cy="189023"/>
            </a:xfrm>
            <a:prstGeom prst="ellipse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accent1"/>
                  </a:solidFill>
                </a:rPr>
                <a:t>9</a:t>
              </a:r>
            </a:p>
          </p:txBody>
        </p:sp>
        <p:sp>
          <p:nvSpPr>
            <p:cNvPr id="225" name="224 Elipse"/>
            <p:cNvSpPr/>
            <p:nvPr/>
          </p:nvSpPr>
          <p:spPr>
            <a:xfrm>
              <a:off x="3694066" y="4015132"/>
              <a:ext cx="212285" cy="189023"/>
            </a:xfrm>
            <a:prstGeom prst="ellipse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accent1"/>
                  </a:solidFill>
                </a:rPr>
                <a:t>7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6" name="225 Tabla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392083"/>
                  </p:ext>
                </p:extLst>
              </p:nvPr>
            </p:nvGraphicFramePr>
            <p:xfrm>
              <a:off x="4109640" y="4725144"/>
              <a:ext cx="5070872" cy="1923398"/>
            </p:xfrm>
            <a:graphic>
              <a:graphicData uri="http://schemas.openxmlformats.org/drawingml/2006/table">
                <a:tbl>
                  <a:tblPr firstRow="1" firstCol="1" bandRow="1">
                    <a:tableStyleId>{F5AB1C69-6EDB-4FF4-983F-18BD219EF322}</a:tableStyleId>
                  </a:tblPr>
                  <a:tblGrid>
                    <a:gridCol w="3736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65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69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412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410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410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3127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80452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88427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3127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221122">
                    <a:tc rowSpan="2"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# Caja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ctr"/>
                    </a:tc>
                    <a:tc rowSpan="2"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Clase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ctr"/>
                    </a:tc>
                    <a:tc gridSpan="4"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Rasgos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indent="144145"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900">
                                    <a:effectLst/>
                                    <a:latin typeface="Cambria Math"/>
                                  </a:rPr>
                                  <m:t>𝝁</m:t>
                                </m:r>
                              </m:oMath>
                            </m:oMathPara>
                          </a14:m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s-MX" sz="900">
                                  <a:effectLst/>
                                  <a:latin typeface="Cambria Math"/>
                                </a:rPr>
                                <m:t>𝝈</m:t>
                              </m:r>
                            </m:oMath>
                          </a14:m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33358">
                    <a:tc v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s-MX" sz="9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s-MX" sz="9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s-MX" sz="9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s-MX" sz="9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s-MX" sz="9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s-MX" sz="9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74122"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74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122.5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56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80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98.25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196.1017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62548"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122.5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171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56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80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146.75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196.1017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48.04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42416"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122.5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171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56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146.75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12.2614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3.00999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22284"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98.25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122.5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56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110.375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49.00522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12.02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74160"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98.25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122.5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110.375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196.2085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44016"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86.13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98.25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92.1875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49.00522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12.02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23884"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74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86.125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56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80.0625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53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12.2614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3.00999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75760"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74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86.125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80.0625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12.2614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3.00999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34266"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74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86.125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80.0625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12.2614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3.00999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12772"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86.13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98.25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92.1875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12.2614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3.00999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6" name="225 Tabla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392083"/>
                  </p:ext>
                </p:extLst>
              </p:nvPr>
            </p:nvGraphicFramePr>
            <p:xfrm>
              <a:off x="4109640" y="4725144"/>
              <a:ext cx="5070872" cy="2011850"/>
            </p:xfrm>
            <a:graphic>
              <a:graphicData uri="http://schemas.openxmlformats.org/drawingml/2006/table">
                <a:tbl>
                  <a:tblPr firstRow="1" firstCol="1" bandRow="1">
                    <a:tableStyleId>{F5AB1C69-6EDB-4FF4-983F-18BD219EF322}</a:tableStyleId>
                  </a:tblPr>
                  <a:tblGrid>
                    <a:gridCol w="373629"/>
                    <a:gridCol w="526502"/>
                    <a:gridCol w="516977"/>
                    <a:gridCol w="574127"/>
                    <a:gridCol w="374102"/>
                    <a:gridCol w="374102"/>
                    <a:gridCol w="631277"/>
                    <a:gridCol w="380452"/>
                    <a:gridCol w="688427"/>
                    <a:gridCol w="631277"/>
                  </a:tblGrid>
                  <a:tr h="221122">
                    <a:tc rowSpan="2"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# Caja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ctr"/>
                    </a:tc>
                    <a:tc rowSpan="2"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Clase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ctr"/>
                    </a:tc>
                    <a:tc gridSpan="4"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Rasgos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3541" marR="43541" marT="0" marB="0" anchor="b">
                        <a:blipFill rotWithShape="1">
                          <a:blip r:embed="rId20"/>
                          <a:stretch>
                            <a:fillRect l="-270482" r="-130723" b="-84722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3541" marR="43541" marT="0" marB="0" anchor="b">
                        <a:blipFill rotWithShape="1">
                          <a:blip r:embed="rId20"/>
                          <a:stretch>
                            <a:fillRect l="-283410" b="-84722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</a:tr>
                  <a:tr h="157734">
                    <a:tc v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s-MX" sz="9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s-MX" sz="9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s-MX" sz="9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s-MX" sz="9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s-MX" sz="9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s-MX" sz="9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</a:tr>
                  <a:tr h="174122"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74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122.5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56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80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98.25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196.1017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</a:tr>
                  <a:tr h="162548"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122.5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171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56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80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146.75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196.1017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48.04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</a:tr>
                  <a:tr h="157734"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122.5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171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56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146.75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12.2614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3.00999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</a:tr>
                  <a:tr h="157734"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98.25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122.5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56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110.375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49.00522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12.02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</a:tr>
                  <a:tr h="174160"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98.25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122.5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110.375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196.2085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</a:tr>
                  <a:tr h="157734"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86.13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98.25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92.1875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49.00522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12.02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</a:tr>
                  <a:tr h="157734"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74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86.125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56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80.0625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53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12.2614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3.00999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</a:tr>
                  <a:tr h="175760"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74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86.125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80.0625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12.2614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3.00999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</a:tr>
                  <a:tr h="157734"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74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86.125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80.0625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12.2614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3.00999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</a:tr>
                  <a:tr h="157734"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86.13</a:t>
                          </a:r>
                          <a:endParaRPr lang="es-MX" sz="90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98.25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92.1875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12.2614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  <a:tc>
                      <a:txBody>
                        <a:bodyPr/>
                        <a:lstStyle/>
                        <a:p>
                          <a:pPr indent="144145"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9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3.00999</a:t>
                          </a:r>
                          <a:endParaRPr lang="es-MX" sz="900" dirty="0"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43541" marR="43541" marT="0" marB="0" anchor="b"/>
                    </a:tc>
                  </a:tr>
                </a:tbl>
              </a:graphicData>
            </a:graphic>
          </p:graphicFrame>
        </mc:Fallback>
      </mc:AlternateContent>
      <p:sp>
        <p:nvSpPr>
          <p:cNvPr id="227" name="226 Flecha derecha"/>
          <p:cNvSpPr/>
          <p:nvPr/>
        </p:nvSpPr>
        <p:spPr>
          <a:xfrm>
            <a:off x="3627230" y="5277458"/>
            <a:ext cx="626426" cy="144016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sz="1900" b="1" baseline="-25000">
              <a:solidFill>
                <a:schemeClr val="accent1"/>
              </a:solidFill>
            </a:endParaRPr>
          </a:p>
        </p:txBody>
      </p:sp>
      <p:sp>
        <p:nvSpPr>
          <p:cNvPr id="228" name="227 Flecha derecha"/>
          <p:cNvSpPr/>
          <p:nvPr/>
        </p:nvSpPr>
        <p:spPr>
          <a:xfrm>
            <a:off x="3639105" y="5889147"/>
            <a:ext cx="626426" cy="144016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sz="1900" b="1" baseline="-25000">
              <a:solidFill>
                <a:schemeClr val="accent1"/>
              </a:solidFill>
            </a:endParaRPr>
          </a:p>
        </p:txBody>
      </p:sp>
      <p:sp>
        <p:nvSpPr>
          <p:cNvPr id="229" name="228 Flecha derecha"/>
          <p:cNvSpPr/>
          <p:nvPr/>
        </p:nvSpPr>
        <p:spPr>
          <a:xfrm>
            <a:off x="3653084" y="6200929"/>
            <a:ext cx="626426" cy="144016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sz="1900" b="1" baseline="-25000">
              <a:solidFill>
                <a:schemeClr val="accent1"/>
              </a:solidFill>
            </a:endParaRPr>
          </a:p>
        </p:txBody>
      </p:sp>
      <p:sp>
        <p:nvSpPr>
          <p:cNvPr id="230" name="229 Flecha derecha"/>
          <p:cNvSpPr/>
          <p:nvPr/>
        </p:nvSpPr>
        <p:spPr>
          <a:xfrm>
            <a:off x="3663613" y="6501594"/>
            <a:ext cx="626426" cy="144016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sz="1900" b="1" baseline="-25000">
              <a:solidFill>
                <a:schemeClr val="accent1"/>
              </a:solidFill>
            </a:endParaRPr>
          </a:p>
        </p:txBody>
      </p:sp>
      <p:sp>
        <p:nvSpPr>
          <p:cNvPr id="231" name="230 Flecha derecha"/>
          <p:cNvSpPr/>
          <p:nvPr/>
        </p:nvSpPr>
        <p:spPr>
          <a:xfrm>
            <a:off x="3630092" y="5121567"/>
            <a:ext cx="626426" cy="144016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sz="1900" b="1" baseline="-25000">
              <a:solidFill>
                <a:schemeClr val="accent2"/>
              </a:solidFill>
            </a:endParaRPr>
          </a:p>
        </p:txBody>
      </p:sp>
      <p:sp>
        <p:nvSpPr>
          <p:cNvPr id="232" name="231 Flecha derecha"/>
          <p:cNvSpPr/>
          <p:nvPr/>
        </p:nvSpPr>
        <p:spPr>
          <a:xfrm>
            <a:off x="3627230" y="5445224"/>
            <a:ext cx="626426" cy="144016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sz="1900" b="1" baseline="-25000">
              <a:solidFill>
                <a:schemeClr val="accent2"/>
              </a:solidFill>
            </a:endParaRPr>
          </a:p>
        </p:txBody>
      </p:sp>
      <p:sp>
        <p:nvSpPr>
          <p:cNvPr id="233" name="232 Flecha derecha"/>
          <p:cNvSpPr/>
          <p:nvPr/>
        </p:nvSpPr>
        <p:spPr>
          <a:xfrm>
            <a:off x="3629035" y="5580239"/>
            <a:ext cx="626426" cy="144016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sz="1900" b="1" baseline="-25000">
              <a:solidFill>
                <a:schemeClr val="accent2"/>
              </a:solidFill>
            </a:endParaRPr>
          </a:p>
        </p:txBody>
      </p:sp>
      <p:sp>
        <p:nvSpPr>
          <p:cNvPr id="234" name="233 Flecha derecha"/>
          <p:cNvSpPr/>
          <p:nvPr/>
        </p:nvSpPr>
        <p:spPr>
          <a:xfrm>
            <a:off x="3641860" y="5725324"/>
            <a:ext cx="626426" cy="144016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sz="1900" b="1" baseline="-25000">
              <a:solidFill>
                <a:schemeClr val="accent2"/>
              </a:solidFill>
            </a:endParaRPr>
          </a:p>
        </p:txBody>
      </p:sp>
      <p:sp>
        <p:nvSpPr>
          <p:cNvPr id="235" name="234 Flecha derecha"/>
          <p:cNvSpPr/>
          <p:nvPr/>
        </p:nvSpPr>
        <p:spPr>
          <a:xfrm>
            <a:off x="3641017" y="6021288"/>
            <a:ext cx="626426" cy="144016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sz="1900" b="1" baseline="-25000">
              <a:solidFill>
                <a:schemeClr val="accent2"/>
              </a:solidFill>
            </a:endParaRPr>
          </a:p>
        </p:txBody>
      </p:sp>
      <p:sp>
        <p:nvSpPr>
          <p:cNvPr id="236" name="235 Flecha derecha"/>
          <p:cNvSpPr/>
          <p:nvPr/>
        </p:nvSpPr>
        <p:spPr>
          <a:xfrm>
            <a:off x="3663805" y="6345895"/>
            <a:ext cx="626426" cy="144016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sz="1900" b="1" baseline="-25000">
              <a:solidFill>
                <a:schemeClr val="accent2"/>
              </a:solidFill>
            </a:endParaRPr>
          </a:p>
        </p:txBody>
      </p:sp>
      <p:sp>
        <p:nvSpPr>
          <p:cNvPr id="238" name="237 Rectángulo"/>
          <p:cNvSpPr/>
          <p:nvPr/>
        </p:nvSpPr>
        <p:spPr>
          <a:xfrm>
            <a:off x="1475656" y="1844824"/>
            <a:ext cx="117114" cy="9223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239 Rectángulo"/>
              <p:cNvSpPr/>
              <p:nvPr/>
            </p:nvSpPr>
            <p:spPr>
              <a:xfrm>
                <a:off x="-1113325" y="3356992"/>
                <a:ext cx="6621429" cy="4560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400" b="1" i="1" smtClean="0">
                          <a:latin typeface="Cambria Math"/>
                        </a:rPr>
                        <m:t>𝑿</m:t>
                      </m:r>
                      <m:r>
                        <a:rPr lang="en-US" sz="1400" b="1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MX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𝟕𝟓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𝟒𝟑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s-MX" sz="1400" b="1" i="1" smtClean="0">
                              <a:latin typeface="Cambria Math"/>
                            </a:rPr>
                            <m:t> </m:t>
                          </m:r>
                        </m:sup>
                      </m:sSup>
                      <m:r>
                        <a:rPr lang="es-MX" sz="1400" b="1" i="1" smtClean="0">
                          <a:latin typeface="Cambria Math"/>
                        </a:rPr>
                        <m:t>𝝁</m:t>
                      </m:r>
                      <m:r>
                        <a:rPr lang="en-US" sz="1400" b="1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MX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𝟗𝟖</m:t>
                                    </m:r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.</m:t>
                                    </m:r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𝟐𝟓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𝟔𝟖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s-MX" sz="1400" b="1" i="1" smtClean="0">
                              <a:latin typeface="Cambria Math"/>
                            </a:rPr>
                            <m:t> </m:t>
                          </m:r>
                        </m:sup>
                      </m:sSup>
                      <m:r>
                        <a:rPr lang="en-US" sz="1400" b="1" i="1">
                          <a:latin typeface="Cambria Math"/>
                        </a:rPr>
                        <m:t> ⇒</m:t>
                      </m:r>
                      <m:sSup>
                        <m:sSupPr>
                          <m:ctrlPr>
                            <a:rPr lang="es-MX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MX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1400" b="1" i="1">
                                  <a:latin typeface="Cambria Math"/>
                                </a:rPr>
                                <m:t>𝑿</m:t>
                              </m:r>
                              <m:r>
                                <a:rPr lang="en-US" sz="14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MX" sz="1400" b="1" i="1">
                                  <a:latin typeface="Cambria Math"/>
                                </a:rPr>
                                <m:t>𝝁</m:t>
                              </m:r>
                            </m:e>
                          </m:d>
                        </m:e>
                        <m:sup>
                          <m:r>
                            <a:rPr lang="en-US" sz="1400" b="1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1400" b="1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MX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1400" b="1" i="1">
                              <a:latin typeface="Cambria Math"/>
                            </a:rPr>
                            <m:t>𝟐𝟑</m:t>
                          </m:r>
                          <m:r>
                            <a:rPr lang="en-US" sz="1400" b="1" i="1">
                              <a:latin typeface="Cambria Math"/>
                            </a:rPr>
                            <m:t>.</m:t>
                          </m:r>
                          <m:r>
                            <a:rPr lang="en-US" sz="1400" b="1" i="1">
                              <a:latin typeface="Cambria Math"/>
                            </a:rPr>
                            <m:t>𝟐𝟓</m:t>
                          </m:r>
                          <m:r>
                            <a:rPr lang="en-US" sz="1400" b="1" i="1">
                              <a:latin typeface="Cambria Math"/>
                            </a:rPr>
                            <m:t>,−</m:t>
                          </m:r>
                          <m:r>
                            <a:rPr lang="en-US" sz="1400" b="1" i="1">
                              <a:latin typeface="Cambria Math"/>
                            </a:rPr>
                            <m:t>𝟐𝟓</m:t>
                          </m:r>
                        </m:e>
                      </m:d>
                    </m:oMath>
                  </m:oMathPara>
                </a14:m>
                <a:endParaRPr lang="es-MX" sz="1400" b="1" dirty="0"/>
              </a:p>
            </p:txBody>
          </p:sp>
        </mc:Choice>
        <mc:Fallback xmlns="">
          <p:sp>
            <p:nvSpPr>
              <p:cNvPr id="240" name="239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13325" y="3356992"/>
                <a:ext cx="6621429" cy="456022"/>
              </a:xfrm>
              <a:prstGeom prst="rect">
                <a:avLst/>
              </a:prstGeom>
              <a:blipFill rotWithShape="1">
                <a:blip r:embed="rId2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2" name="Picture 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37110"/>
            <a:ext cx="3373610" cy="487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242 Rectángulo"/>
              <p:cNvSpPr/>
              <p:nvPr/>
            </p:nvSpPr>
            <p:spPr>
              <a:xfrm>
                <a:off x="539552" y="1604889"/>
                <a:ext cx="982705" cy="4559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400" b="1" i="1" smtClean="0">
                          <a:latin typeface="Cambria Math"/>
                        </a:rPr>
                        <m:t>𝑿</m:t>
                      </m:r>
                      <m:r>
                        <a:rPr lang="en-US" sz="1400" b="1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MX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𝟕𝟓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𝟒𝟑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s-MX" sz="1400" b="1" i="1" smtClean="0">
                              <a:latin typeface="Cambria Math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s-MX" sz="1400" dirty="0"/>
              </a:p>
            </p:txBody>
          </p:sp>
        </mc:Choice>
        <mc:Fallback xmlns="">
          <p:sp>
            <p:nvSpPr>
              <p:cNvPr id="243" name="242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604889"/>
                <a:ext cx="982705" cy="455959"/>
              </a:xfrm>
              <a:prstGeom prst="rect">
                <a:avLst/>
              </a:prstGeom>
              <a:blipFill rotWithShape="1">
                <a:blip r:embed="rId2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4" name="243 Rectángulo"/>
          <p:cNvSpPr/>
          <p:nvPr/>
        </p:nvSpPr>
        <p:spPr>
          <a:xfrm>
            <a:off x="6864381" y="5121567"/>
            <a:ext cx="992427" cy="169465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5" name="244 Rectángulo"/>
          <p:cNvSpPr/>
          <p:nvPr/>
        </p:nvSpPr>
        <p:spPr>
          <a:xfrm>
            <a:off x="5244668" y="5120809"/>
            <a:ext cx="792000" cy="156649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6" name="245 Rectángulo"/>
          <p:cNvSpPr/>
          <p:nvPr/>
        </p:nvSpPr>
        <p:spPr>
          <a:xfrm>
            <a:off x="7890015" y="5119868"/>
            <a:ext cx="1278622" cy="169465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246 Rectángulo"/>
              <p:cNvSpPr/>
              <p:nvPr/>
            </p:nvSpPr>
            <p:spPr>
              <a:xfrm>
                <a:off x="-979163" y="3919024"/>
                <a:ext cx="6487267" cy="662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s-MX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MX" sz="1400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sz="1400" b="1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MX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𝟏𝟗𝟔</m:t>
                                    </m:r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.</m:t>
                                    </m:r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𝟎𝟐</m:t>
                                    </m:r>
                                  </m:e>
                                  <m:e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𝟒𝟖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1400" b="1" i="1">
                              <a:latin typeface="Cambria Math"/>
                            </a:rPr>
                            <m:t> </m:t>
                          </m:r>
                        </m:sup>
                      </m:sSup>
                      <m:r>
                        <a:rPr lang="en-US" sz="1400" b="1" i="1">
                          <a:latin typeface="Cambria Math"/>
                        </a:rPr>
                        <m:t>     </m:t>
                      </m:r>
                      <m:sSup>
                        <m:sSupPr>
                          <m:ctrlPr>
                            <a:rPr lang="es-MX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s-MX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MX" sz="1400" i="1">
                                  <a:latin typeface="Cambria Math"/>
                                </a:rPr>
                                <m:t> </m:t>
                              </m:r>
                            </m:e>
                          </m:nary>
                        </m:e>
                        <m:sup>
                          <m:r>
                            <a:rPr lang="en-US" sz="1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14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lang="en-US" sz="1400" b="1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MX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𝟎</m:t>
                                    </m:r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.</m:t>
                                    </m:r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𝟎𝟎𝟓𝟏</m:t>
                                    </m:r>
                                  </m:e>
                                  <m:e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𝟎</m:t>
                                    </m:r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.</m:t>
                                    </m:r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𝟎𝟐𝟎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s-MX" sz="1400" b="1" i="1">
                              <a:latin typeface="Cambria Math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s-MX" sz="1400" b="1" dirty="0"/>
              </a:p>
            </p:txBody>
          </p:sp>
        </mc:Choice>
        <mc:Fallback xmlns="">
          <p:sp>
            <p:nvSpPr>
              <p:cNvPr id="247" name="246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9163" y="3919024"/>
                <a:ext cx="6487267" cy="662104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248 Rectángulo"/>
              <p:cNvSpPr/>
              <p:nvPr/>
            </p:nvSpPr>
            <p:spPr>
              <a:xfrm>
                <a:off x="-252536" y="4581128"/>
                <a:ext cx="7110537" cy="620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𝟐</m:t>
                          </m:r>
                          <m:r>
                            <a:rPr lang="en-US" b="1" i="1">
                              <a:latin typeface="Cambria Math"/>
                            </a:rPr>
                            <m:t>,</m:t>
                          </m:r>
                          <m:r>
                            <a:rPr lang="en-US" b="1" i="1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latin typeface="Cambria Math"/>
                        </a:rPr>
                        <m:t>=</m:t>
                      </m:r>
                      <m:r>
                        <a:rPr lang="es-MX" b="1" i="1">
                          <a:latin typeface="Cambria Math"/>
                        </a:rPr>
                        <m:t>𝒆𝒙𝒑</m:t>
                      </m:r>
                      <m:d>
                        <m:dPr>
                          <m:begChr m:val="{"/>
                          <m:endChr m:val="}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b="1" i="1">
                                  <a:latin typeface="Cambria Math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/>
                                </a:rPr>
                                <m:t>𝟐𝟑</m:t>
                              </m:r>
                              <m:r>
                                <a:rPr lang="en-US" b="1" i="1"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b="1" i="1">
                                  <a:latin typeface="Cambria Math"/>
                                </a:rPr>
                                <m:t>𝟐𝟓</m:t>
                              </m:r>
                              <m:r>
                                <a:rPr lang="en-US" b="1" i="1">
                                  <a:latin typeface="Cambria Math"/>
                                </a:rPr>
                                <m:t>,−</m:t>
                              </m:r>
                              <m:r>
                                <a:rPr lang="en-US" b="1" i="1">
                                  <a:latin typeface="Cambria Math"/>
                                </a:rPr>
                                <m:t>𝟐𝟓</m:t>
                              </m:r>
                            </m:e>
                          </m:d>
                          <m:sSup>
                            <m:s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s-MX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b="1" i="1">
                                            <a:latin typeface="Cambria Math"/>
                                          </a:rPr>
                                          <m:t>𝟎</m:t>
                                        </m:r>
                                        <m:r>
                                          <a:rPr lang="en-US" b="1" i="1">
                                            <a:latin typeface="Cambria Math"/>
                                          </a:rPr>
                                          <m:t>.</m:t>
                                        </m:r>
                                        <m:r>
                                          <a:rPr lang="en-US" b="1" i="1">
                                            <a:latin typeface="Cambria Math"/>
                                          </a:rPr>
                                          <m:t>𝟎𝟎𝟓𝟏</m:t>
                                        </m:r>
                                      </m:e>
                                      <m:e>
                                        <m:r>
                                          <a:rPr lang="en-US" b="1" i="1">
                                            <a:latin typeface="Cambria Math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1" i="1">
                                            <a:latin typeface="Cambria Math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b="1" i="1">
                                            <a:latin typeface="Cambria Math"/>
                                          </a:rPr>
                                          <m:t>𝟎</m:t>
                                        </m:r>
                                        <m:r>
                                          <a:rPr lang="en-US" b="1" i="1">
                                            <a:latin typeface="Cambria Math"/>
                                          </a:rPr>
                                          <m:t>.</m:t>
                                        </m:r>
                                        <m:r>
                                          <a:rPr lang="en-US" b="1" i="1">
                                            <a:latin typeface="Cambria Math"/>
                                          </a:rPr>
                                          <m:t>𝟎𝟐𝟎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s-MX" b="1" i="1">
                                  <a:latin typeface="Cambria Math"/>
                                </a:rPr>
                                <m:t> </m:t>
                              </m:r>
                            </m:sup>
                          </m:sSup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𝟐𝟑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.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𝟐𝟓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𝟐𝟓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249" name="248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2536" y="4581128"/>
                <a:ext cx="7110537" cy="620683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249 Rectángulo"/>
              <p:cNvSpPr/>
              <p:nvPr/>
            </p:nvSpPr>
            <p:spPr>
              <a:xfrm>
                <a:off x="-1777136" y="5112573"/>
                <a:ext cx="8725400" cy="620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𝟐</m:t>
                          </m:r>
                          <m:r>
                            <a:rPr lang="en-US" b="1" i="1">
                              <a:latin typeface="Cambria Math"/>
                            </a:rPr>
                            <m:t>,</m:t>
                          </m:r>
                          <m:r>
                            <a:rPr lang="en-US" b="1" i="1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latin typeface="Cambria Math"/>
                        </a:rPr>
                        <m:t>=</m:t>
                      </m:r>
                      <m:r>
                        <a:rPr lang="es-MX" b="1" i="1">
                          <a:latin typeface="Cambria Math"/>
                        </a:rPr>
                        <m:t>𝒆𝒙𝒑</m:t>
                      </m:r>
                      <m:d>
                        <m:dPr>
                          <m:begChr m:val="{"/>
                          <m:endChr m:val="}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b="1" i="1">
                                  <a:latin typeface="Cambria Math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𝟎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.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𝟏𝟏𝟖</m:t>
                                    </m:r>
                                  </m:e>
                                  <m:e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𝟎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.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𝟓𝟐𝟎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𝟐𝟑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.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𝟐𝟓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𝟐𝟓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250" name="249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77136" y="5112573"/>
                <a:ext cx="8725400" cy="620683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1" name="250 Imagen"/>
          <p:cNvPicPr/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281221"/>
            <a:ext cx="2304911" cy="253215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251 Rectángulo"/>
              <p:cNvSpPr/>
              <p:nvPr/>
            </p:nvSpPr>
            <p:spPr>
              <a:xfrm>
                <a:off x="107504" y="5639773"/>
                <a:ext cx="2246064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𝟐</m:t>
                          </m:r>
                          <m:r>
                            <a:rPr lang="en-US" b="1" i="1">
                              <a:latin typeface="Cambria Math"/>
                            </a:rPr>
                            <m:t>,</m:t>
                          </m:r>
                          <m:r>
                            <a:rPr lang="en-US" b="1" i="1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es-MX" b="1" i="1">
                          <a:latin typeface="Cambria Math"/>
                        </a:rPr>
                        <m:t>=</m:t>
                      </m:r>
                      <m:r>
                        <a:rPr lang="en-US" b="1" i="1">
                          <a:latin typeface="Cambria Math"/>
                        </a:rPr>
                        <m:t>𝟎</m:t>
                      </m:r>
                      <m:r>
                        <a:rPr lang="en-US" b="1" i="1">
                          <a:latin typeface="Cambria Math"/>
                        </a:rPr>
                        <m:t>.</m:t>
                      </m:r>
                      <m:r>
                        <a:rPr lang="en-US" b="1" i="1">
                          <a:latin typeface="Cambria Math"/>
                        </a:rPr>
                        <m:t>𝟎𝟎𝟎𝟑𝟕𝟒𝟕𝟒</m:t>
                      </m:r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252" name="251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5639773"/>
                <a:ext cx="2246064" cy="381515"/>
              </a:xfrm>
              <a:prstGeom prst="rect">
                <a:avLst/>
              </a:prstGeom>
              <a:blipFill rotWithShape="1">
                <a:blip r:embed="rId28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252 Rectángulo"/>
              <p:cNvSpPr/>
              <p:nvPr/>
            </p:nvSpPr>
            <p:spPr>
              <a:xfrm>
                <a:off x="4353162" y="1844824"/>
                <a:ext cx="5068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𝟕𝟓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253" name="252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162" y="1844824"/>
                <a:ext cx="506870" cy="369332"/>
              </a:xfrm>
              <a:prstGeom prst="rect">
                <a:avLst/>
              </a:prstGeom>
              <a:blipFill rotWithShape="1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253 Rectángulo"/>
              <p:cNvSpPr/>
              <p:nvPr/>
            </p:nvSpPr>
            <p:spPr>
              <a:xfrm>
                <a:off x="4343973" y="2195572"/>
                <a:ext cx="487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/>
                        </a:rPr>
                        <m:t>43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254" name="253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973" y="2195572"/>
                <a:ext cx="487634" cy="369332"/>
              </a:xfrm>
              <a:prstGeom prst="rect">
                <a:avLst/>
              </a:prstGeom>
              <a:blipFill rotWithShape="1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9" name="258 Conector recto"/>
          <p:cNvCxnSpPr/>
          <p:nvPr/>
        </p:nvCxnSpPr>
        <p:spPr>
          <a:xfrm flipV="1">
            <a:off x="1444467" y="1268760"/>
            <a:ext cx="1267200" cy="56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1" name="260 Conector recto"/>
          <p:cNvCxnSpPr/>
          <p:nvPr/>
        </p:nvCxnSpPr>
        <p:spPr>
          <a:xfrm rot="5400000" flipV="1">
            <a:off x="920462" y="724879"/>
            <a:ext cx="1087200" cy="56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2" name="261 Rectángulo"/>
          <p:cNvSpPr/>
          <p:nvPr/>
        </p:nvSpPr>
        <p:spPr>
          <a:xfrm>
            <a:off x="6084248" y="5132684"/>
            <a:ext cx="792000" cy="156649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3" name="262 Elipse"/>
          <p:cNvSpPr/>
          <p:nvPr/>
        </p:nvSpPr>
        <p:spPr>
          <a:xfrm>
            <a:off x="1475656" y="193434"/>
            <a:ext cx="1236011" cy="108093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4" name="263 Elipse"/>
          <p:cNvSpPr/>
          <p:nvPr/>
        </p:nvSpPr>
        <p:spPr>
          <a:xfrm>
            <a:off x="2027212" y="716454"/>
            <a:ext cx="72000" cy="72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5" name="264 Rectángulo"/>
          <p:cNvSpPr/>
          <p:nvPr/>
        </p:nvSpPr>
        <p:spPr>
          <a:xfrm>
            <a:off x="6911873" y="4581128"/>
            <a:ext cx="2090702" cy="84034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6" name="265 Rectángulo"/>
          <p:cNvSpPr/>
          <p:nvPr/>
        </p:nvSpPr>
        <p:spPr>
          <a:xfrm>
            <a:off x="6924514" y="5468974"/>
            <a:ext cx="2090702" cy="1344402"/>
          </a:xfrm>
          <a:prstGeom prst="rect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7" name="2 Título"/>
          <p:cNvSpPr>
            <a:spLocks noGrp="1"/>
          </p:cNvSpPr>
          <p:nvPr>
            <p:ph type="title"/>
          </p:nvPr>
        </p:nvSpPr>
        <p:spPr>
          <a:xfrm>
            <a:off x="2736318" y="-148753"/>
            <a:ext cx="2699778" cy="769441"/>
          </a:xfrm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slope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Operación</a:t>
            </a:r>
          </a:p>
        </p:txBody>
      </p:sp>
    </p:spTree>
    <p:extLst>
      <p:ext uri="{BB962C8B-B14F-4D97-AF65-F5344CB8AC3E}">
        <p14:creationId xmlns:p14="http://schemas.microsoft.com/office/powerpoint/2010/main" val="385212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4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500"/>
                            </p:stCondLst>
                            <p:childTnLst>
                              <p:par>
                                <p:cTn id="10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3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1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000"/>
                            </p:stCondLst>
                            <p:childTnLst>
                              <p:par>
                                <p:cTn id="17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5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000"/>
                            </p:stCondLst>
                            <p:childTnLst>
                              <p:par>
                                <p:cTn id="18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3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8000"/>
                            </p:stCondLst>
                            <p:childTnLst>
                              <p:par>
                                <p:cTn id="18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8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1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9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9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0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8000"/>
                            </p:stCondLst>
                            <p:childTnLst>
                              <p:par>
                                <p:cTn id="20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7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000"/>
                            </p:stCondLst>
                            <p:childTnLst>
                              <p:par>
                                <p:cTn id="20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2000"/>
                            </p:stCondLst>
                            <p:childTnLst>
                              <p:par>
                                <p:cTn id="2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5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4000"/>
                            </p:stCondLst>
                            <p:childTnLst>
                              <p:par>
                                <p:cTn id="2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6000"/>
                            </p:stCondLst>
                            <p:childTnLst>
                              <p:par>
                                <p:cTn id="2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3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8000"/>
                            </p:stCondLst>
                            <p:childTnLst>
                              <p:par>
                                <p:cTn id="2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1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32000"/>
                            </p:stCondLst>
                            <p:childTnLst>
                              <p:par>
                                <p:cTn id="23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4000"/>
                            </p:stCondLst>
                            <p:childTnLst>
                              <p:par>
                                <p:cTn id="23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9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36000"/>
                            </p:stCondLst>
                            <p:childTnLst>
                              <p:par>
                                <p:cTn id="24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8000"/>
                            </p:stCondLst>
                            <p:childTnLst>
                              <p:par>
                                <p:cTn id="24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2000"/>
                            </p:stCondLst>
                            <p:childTnLst>
                              <p:par>
                                <p:cTn id="2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2500"/>
                            </p:stCondLst>
                            <p:childTnLst>
                              <p:par>
                                <p:cTn id="27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3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6500"/>
                            </p:stCondLst>
                            <p:childTnLst>
                              <p:par>
                                <p:cTn id="28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7000"/>
                            </p:stCondLst>
                            <p:childTnLst>
                              <p:par>
                                <p:cTn id="28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9000"/>
                            </p:stCondLst>
                            <p:childTnLst>
                              <p:par>
                                <p:cTn id="29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9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30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305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14500"/>
                            </p:stCondLst>
                            <p:childTnLst>
                              <p:par>
                                <p:cTn id="30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31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5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7500"/>
                            </p:stCondLst>
                            <p:childTnLst>
                              <p:par>
                                <p:cTn id="3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8000"/>
                            </p:stCondLst>
                            <p:childTnLst>
                              <p:par>
                                <p:cTn id="321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20000"/>
                            </p:stCondLst>
                            <p:childTnLst>
                              <p:par>
                                <p:cTn id="3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21000"/>
                            </p:stCondLst>
                            <p:childTnLst>
                              <p:par>
                                <p:cTn id="33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1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23000"/>
                            </p:stCondLst>
                            <p:childTnLst>
                              <p:par>
                                <p:cTn id="3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23500"/>
                            </p:stCondLst>
                            <p:childTnLst>
                              <p:par>
                                <p:cTn id="33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25500"/>
                            </p:stCondLst>
                            <p:childTnLst>
                              <p:par>
                                <p:cTn id="3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26500"/>
                            </p:stCondLst>
                            <p:childTnLst>
                              <p:par>
                                <p:cTn id="34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7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28500"/>
                            </p:stCondLst>
                            <p:childTnLst>
                              <p:par>
                                <p:cTn id="3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29000"/>
                            </p:stCondLst>
                            <p:childTnLst>
                              <p:par>
                                <p:cTn id="353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31000"/>
                            </p:stCondLst>
                            <p:childTnLst>
                              <p:par>
                                <p:cTn id="35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32000"/>
                            </p:stCondLst>
                            <p:childTnLst>
                              <p:par>
                                <p:cTn id="36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3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4000"/>
                            </p:stCondLst>
                            <p:childTnLst>
                              <p:par>
                                <p:cTn id="3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4500"/>
                            </p:stCondLst>
                            <p:childTnLst>
                              <p:par>
                                <p:cTn id="36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36500"/>
                            </p:stCondLst>
                            <p:childTnLst>
                              <p:par>
                                <p:cTn id="37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37500"/>
                            </p:stCondLst>
                            <p:childTnLst>
                              <p:par>
                                <p:cTn id="37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9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9500"/>
                            </p:stCondLst>
                            <p:childTnLst>
                              <p:par>
                                <p:cTn id="3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40000"/>
                            </p:stCondLst>
                            <p:childTnLst>
                              <p:par>
                                <p:cTn id="385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42000"/>
                            </p:stCondLst>
                            <p:childTnLst>
                              <p:par>
                                <p:cTn id="38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43000"/>
                            </p:stCondLst>
                            <p:childTnLst>
                              <p:par>
                                <p:cTn id="39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5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5000"/>
                            </p:stCondLst>
                            <p:childTnLst>
                              <p:par>
                                <p:cTn id="39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45500"/>
                            </p:stCondLst>
                            <p:childTnLst>
                              <p:par>
                                <p:cTn id="401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47500"/>
                            </p:stCondLst>
                            <p:childTnLst>
                              <p:par>
                                <p:cTn id="40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7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48500"/>
                            </p:stCondLst>
                            <p:childTnLst>
                              <p:par>
                                <p:cTn id="41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1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50500"/>
                            </p:stCondLst>
                            <p:childTnLst>
                              <p:par>
                                <p:cTn id="4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51000"/>
                            </p:stCondLst>
                            <p:childTnLst>
                              <p:par>
                                <p:cTn id="4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51500"/>
                            </p:stCondLst>
                            <p:childTnLst>
                              <p:par>
                                <p:cTn id="4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52000"/>
                            </p:stCondLst>
                            <p:childTnLst>
                              <p:par>
                                <p:cTn id="4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52500"/>
                            </p:stCondLst>
                            <p:childTnLst>
                              <p:par>
                                <p:cTn id="4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53000"/>
                            </p:stCondLst>
                            <p:childTnLst>
                              <p:par>
                                <p:cTn id="4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3500"/>
                            </p:stCondLst>
                            <p:childTnLst>
                              <p:par>
                                <p:cTn id="4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54000"/>
                            </p:stCondLst>
                            <p:childTnLst>
                              <p:par>
                                <p:cTn id="4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54500"/>
                            </p:stCondLst>
                            <p:childTnLst>
                              <p:par>
                                <p:cTn id="4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55000"/>
                            </p:stCondLst>
                            <p:childTnLst>
                              <p:par>
                                <p:cTn id="4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55500"/>
                            </p:stCondLst>
                            <p:childTnLst>
                              <p:par>
                                <p:cTn id="4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56000"/>
                            </p:stCondLst>
                            <p:childTnLst>
                              <p:par>
                                <p:cTn id="4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56500"/>
                            </p:stCondLst>
                            <p:childTnLst>
                              <p:par>
                                <p:cTn id="46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63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8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3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4" fill="hold">
                            <p:stCondLst>
                              <p:cond delay="2000"/>
                            </p:stCondLst>
                            <p:childTnLst>
                              <p:par>
                                <p:cTn id="4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2500"/>
                            </p:stCondLst>
                            <p:childTnLst>
                              <p:par>
                                <p:cTn id="48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.03099 L -4.44444E-6 0.28099 " pathEditMode="relative" rAng="0" ptsTypes="AA">
                                      <p:cBhvr>
                                        <p:cTn id="481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2" fill="hold">
                            <p:stCondLst>
                              <p:cond delay="4500"/>
                            </p:stCondLst>
                            <p:childTnLst>
                              <p:par>
                                <p:cTn id="4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5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54 -0.10731 L -8.05556E-6 3.22849E-6 " pathEditMode="relative" ptsTypes="AA">
                                      <p:cBhvr>
                                        <p:cTn id="494" dur="16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8" fill="hold">
                            <p:stCondLst>
                              <p:cond delay="1600"/>
                            </p:stCondLst>
                            <p:childTnLst>
                              <p:par>
                                <p:cTn id="49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8 0.11587 L -0.05972 0.0259 L 8.33333E-7 -2.81221E-6 " pathEditMode="relative" ptsTypes="AAA">
                                      <p:cBhvr>
                                        <p:cTn id="502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500"/>
                            </p:stCondLst>
                            <p:childTnLst>
                              <p:par>
                                <p:cTn id="5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hold">
                            <p:stCondLst>
                              <p:cond delay="500"/>
                            </p:stCondLst>
                            <p:childTnLst>
                              <p:par>
                                <p:cTn id="58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8" dur="2000" fill="hold"/>
                                        <p:tgtEl>
                                          <p:spTgt spid="20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0"/>
                            </p:stCondLst>
                            <p:childTnLst>
                              <p:par>
                                <p:cTn id="594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5" dur="250" autoRev="1" fill="remove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6" dur="250" autoRev="1" fill="remove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7" dur="250" autoRev="1" fill="remove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8" dur="250" autoRev="1" fill="remove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500"/>
                            </p:stCondLst>
                            <p:childTnLst>
                              <p:par>
                                <p:cTn id="60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1" dur="250" autoRev="1" fill="remove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02" dur="250" autoRev="1" fill="remove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3" dur="250" autoRev="1" fill="remove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4" dur="250" autoRev="1" fill="remove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5" fill="hold">
                            <p:stCondLst>
                              <p:cond delay="1000"/>
                            </p:stCondLst>
                            <p:childTnLst>
                              <p:par>
                                <p:cTn id="60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7" dur="250" autoRev="1" fill="remove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08" dur="250" autoRev="1" fill="remove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9" dur="250" autoRev="1" fill="remove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0" dur="250" autoRev="1" fill="remove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1500"/>
                            </p:stCondLst>
                            <p:childTnLst>
                              <p:par>
                                <p:cTn id="6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4" fill="hold">
                            <p:stCondLst>
                              <p:cond delay="1500"/>
                            </p:stCondLst>
                            <p:childTnLst>
                              <p:par>
                                <p:cTn id="615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500"/>
                            </p:stCondLst>
                            <p:childTnLst>
                              <p:par>
                                <p:cTn id="6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3.33025E-7 L 0.11458 0.02405 " pathEditMode="relative" rAng="0" ptsTypes="AA">
                                      <p:cBhvr>
                                        <p:cTn id="636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12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7" fill="hold">
                            <p:stCondLst>
                              <p:cond delay="2000"/>
                            </p:stCondLst>
                            <p:childTnLst>
                              <p:par>
                                <p:cTn id="63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-0.0407 L 0.11632 0.00601 " pathEditMode="relative" rAng="0" ptsTypes="AA">
                                      <p:cBhvr>
                                        <p:cTn id="639" dur="2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23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0" fill="hold">
                      <p:stCondLst>
                        <p:cond delay="indefinite"/>
                      </p:stCondLst>
                      <p:childTnLst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0"/>
                            </p:stCondLst>
                            <p:childTnLst>
                              <p:par>
                                <p:cTn id="6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6" dur="500" tmFilter="0, 0; .2, .5; .8, .5; 1, 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7" dur="250" autoRev="1" fill="hold"/>
                                        <p:tgtEl>
                                          <p:spTgt spid="2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0"/>
                            </p:stCondLst>
                            <p:childTnLst>
                              <p:par>
                                <p:cTn id="64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0" dur="500" tmFilter="0, 0; .2, .5; .8, .5; 1, 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1" dur="250" autoRev="1" fill="hold"/>
                                        <p:tgtEl>
                                          <p:spTgt spid="2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1000"/>
                            </p:stCondLst>
                            <p:childTnLst>
                              <p:par>
                                <p:cTn id="653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4" dur="500" tmFilter="0, 0; .2, .5; .8, .5; 1, 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5" dur="250" autoRev="1" fill="hold"/>
                                        <p:tgtEl>
                                          <p:spTgt spid="2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6" fill="hold">
                      <p:stCondLst>
                        <p:cond delay="indefinite"/>
                      </p:stCondLst>
                      <p:childTnLst>
                        <p:par>
                          <p:cTn id="657" fill="hold">
                            <p:stCondLst>
                              <p:cond delay="0"/>
                            </p:stCondLst>
                            <p:childTnLst>
                              <p:par>
                                <p:cTn id="6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1" fill="hold">
                      <p:stCondLst>
                        <p:cond delay="indefinite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7" dur="500" tmFilter="0, 0; .2, .5; .8, .5; 1, 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8" dur="250" autoRev="1" fill="hold"/>
                                        <p:tgtEl>
                                          <p:spTgt spid="2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9" fill="hold">
                            <p:stCondLst>
                              <p:cond delay="500"/>
                            </p:stCondLst>
                            <p:childTnLst>
                              <p:par>
                                <p:cTn id="67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1" dur="500" tmFilter="0, 0; .2, .5; .8, .5; 1, 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2" dur="250" autoRev="1" fill="hold"/>
                                        <p:tgtEl>
                                          <p:spTgt spid="2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3" fill="hold">
                            <p:stCondLst>
                              <p:cond delay="1000"/>
                            </p:stCondLst>
                            <p:childTnLst>
                              <p:par>
                                <p:cTn id="674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5" dur="500" tmFilter="0, 0; .2, .5; .8, .5; 1, 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6" dur="250" autoRev="1" fill="hold"/>
                                        <p:tgtEl>
                                          <p:spTgt spid="2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7" fill="hold">
                      <p:stCondLst>
                        <p:cond delay="indefinite"/>
                      </p:stCondLst>
                      <p:childTnLst>
                        <p:par>
                          <p:cTn id="678" fill="hold">
                            <p:stCondLst>
                              <p:cond delay="0"/>
                            </p:stCondLst>
                            <p:childTnLst>
                              <p:par>
                                <p:cTn id="6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1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2" fill="hold">
                      <p:stCondLst>
                        <p:cond delay="indefinite"/>
                      </p:stCondLst>
                      <p:childTnLst>
                        <p:par>
                          <p:cTn id="683" fill="hold">
                            <p:stCondLst>
                              <p:cond delay="0"/>
                            </p:stCondLst>
                            <p:childTnLst>
                              <p:par>
                                <p:cTn id="6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8" dur="500" tmFilter="0, 0; .2, .5; .8, .5; 1, 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9" dur="250" autoRev="1" fill="hold"/>
                                        <p:tgtEl>
                                          <p:spTgt spid="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0" fill="hold">
                            <p:stCondLst>
                              <p:cond delay="500"/>
                            </p:stCondLst>
                            <p:childTnLst>
                              <p:par>
                                <p:cTn id="69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2" dur="500" tmFilter="0, 0; .2, .5; .8, .5; 1, 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3" dur="250" autoRev="1" fill="hold"/>
                                        <p:tgtEl>
                                          <p:spTgt spid="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4" fill="hold">
                            <p:stCondLst>
                              <p:cond delay="1000"/>
                            </p:stCondLst>
                            <p:childTnLst>
                              <p:par>
                                <p:cTn id="695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6" dur="500" tmFilter="0, 0; .2, .5; .8, .5; 1, 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7" dur="250" autoRev="1" fill="hold"/>
                                        <p:tgtEl>
                                          <p:spTgt spid="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9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1" fill="hold">
                            <p:stCondLst>
                              <p:cond delay="2250"/>
                            </p:stCondLst>
                            <p:childTnLst>
                              <p:par>
                                <p:cTn id="702" presetID="26" presetClass="emph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3" dur="500" tmFilter="0, 0; .2, .5; .8, .5; 1, 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4" dur="250" autoRev="1" fill="hold"/>
                                        <p:tgtEl>
                                          <p:spTgt spid="2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5" fill="hold">
                            <p:stCondLst>
                              <p:cond delay="3500"/>
                            </p:stCondLst>
                            <p:childTnLst>
                              <p:par>
                                <p:cTn id="706" presetID="26" presetClass="emph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7" dur="500" tmFilter="0, 0; .2, .5; .8, .5; 1, 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8" dur="250" autoRev="1" fill="hold"/>
                                        <p:tgtEl>
                                          <p:spTgt spid="2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9" fill="hold">
                            <p:stCondLst>
                              <p:cond delay="4750"/>
                            </p:stCondLst>
                            <p:childTnLst>
                              <p:par>
                                <p:cTn id="710" presetID="26" presetClass="emph" presetSubtype="0" fill="hold" grpId="3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1" dur="500" tmFilter="0, 0; .2, .5; .8, .5; 1, 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2" dur="250" autoRev="1" fill="hold"/>
                                        <p:tgtEl>
                                          <p:spTgt spid="2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3" fill="hold">
                      <p:stCondLst>
                        <p:cond delay="indefinite"/>
                      </p:stCondLst>
                      <p:childTnLst>
                        <p:par>
                          <p:cTn id="714" fill="hold">
                            <p:stCondLst>
                              <p:cond delay="0"/>
                            </p:stCondLst>
                            <p:childTnLst>
                              <p:par>
                                <p:cTn id="7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8" dur="2000" fill="hold"/>
                                        <p:tgtEl>
                                          <p:spTgt spid="26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2000"/>
                            </p:stCondLst>
                            <p:childTnLst>
                              <p:par>
                                <p:cTn id="72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2" fill="hold">
                            <p:stCondLst>
                              <p:cond delay="2000"/>
                            </p:stCondLst>
                            <p:childTnLst>
                              <p:par>
                                <p:cTn id="7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5" fill="hold">
                            <p:stCondLst>
                              <p:cond delay="2000"/>
                            </p:stCondLst>
                            <p:childTnLst>
                              <p:par>
                                <p:cTn id="72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7" dur="250" autoRev="1" fill="remove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8" dur="250" autoRev="1" fill="remove"/>
                                        <p:tgtEl>
                                          <p:spTgt spid="2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9" dur="250" autoRev="1" fill="remove"/>
                                        <p:tgtEl>
                                          <p:spTgt spid="2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0" dur="250" autoRev="1" fill="remove"/>
                                        <p:tgtEl>
                                          <p:spTgt spid="2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2500"/>
                            </p:stCondLst>
                            <p:childTnLst>
                              <p:par>
                                <p:cTn id="73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3" dur="250" autoRev="1" fill="remove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4" dur="250" autoRev="1" fill="remove"/>
                                        <p:tgtEl>
                                          <p:spTgt spid="2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5" dur="250" autoRev="1" fill="remove"/>
                                        <p:tgtEl>
                                          <p:spTgt spid="2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6" dur="250" autoRev="1" fill="remove"/>
                                        <p:tgtEl>
                                          <p:spTgt spid="2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7" fill="hold">
                      <p:stCondLst>
                        <p:cond delay="indefinite"/>
                      </p:stCondLst>
                      <p:childTnLst>
                        <p:par>
                          <p:cTn id="738" fill="hold">
                            <p:stCondLst>
                              <p:cond delay="0"/>
                            </p:stCondLst>
                            <p:childTnLst>
                              <p:par>
                                <p:cTn id="7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3" dur="500" tmFilter="0, 0; .2, .5; .8, .5; 1, 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4" dur="250" autoRev="1" fill="hold"/>
                                        <p:tgtEl>
                                          <p:spTgt spid="2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presetID="8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9" fill="hold">
                      <p:stCondLst>
                        <p:cond delay="indefinite"/>
                      </p:stCondLst>
                      <p:childTnLst>
                        <p:par>
                          <p:cTn id="750" fill="hold">
                            <p:stCondLst>
                              <p:cond delay="0"/>
                            </p:stCondLst>
                            <p:childTnLst>
                              <p:par>
                                <p:cTn id="7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3" fill="hold">
                      <p:stCondLst>
                        <p:cond delay="indefinite"/>
                      </p:stCondLst>
                      <p:childTnLst>
                        <p:par>
                          <p:cTn id="754" fill="hold">
                            <p:stCondLst>
                              <p:cond delay="0"/>
                            </p:stCondLst>
                            <p:childTnLst>
                              <p:par>
                                <p:cTn id="7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7" fill="hold">
                      <p:stCondLst>
                        <p:cond delay="indefinite"/>
                      </p:stCondLst>
                      <p:childTnLst>
                        <p:par>
                          <p:cTn id="758" fill="hold">
                            <p:stCondLst>
                              <p:cond delay="0"/>
                            </p:stCondLst>
                            <p:childTnLst>
                              <p:par>
                                <p:cTn id="7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1" fill="hold">
                      <p:stCondLst>
                        <p:cond delay="indefinite"/>
                      </p:stCondLst>
                      <p:childTnLst>
                        <p:par>
                          <p:cTn id="792" fill="hold">
                            <p:stCondLst>
                              <p:cond delay="0"/>
                            </p:stCondLst>
                            <p:childTnLst>
                              <p:par>
                                <p:cTn id="7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0"/>
                            </p:stCondLst>
                            <p:childTnLst>
                              <p:par>
                                <p:cTn id="800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2" fill="hold">
                      <p:stCondLst>
                        <p:cond delay="indefinite"/>
                      </p:stCondLst>
                      <p:childTnLst>
                        <p:par>
                          <p:cTn id="803" fill="hold">
                            <p:stCondLst>
                              <p:cond delay="0"/>
                            </p:stCondLst>
                            <p:childTnLst>
                              <p:par>
                                <p:cTn id="8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6" fill="hold">
                      <p:stCondLst>
                        <p:cond delay="indefinite"/>
                      </p:stCondLst>
                      <p:childTnLst>
                        <p:par>
                          <p:cTn id="807" fill="hold">
                            <p:stCondLst>
                              <p:cond delay="0"/>
                            </p:stCondLst>
                            <p:childTnLst>
                              <p:par>
                                <p:cTn id="80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500"/>
                            </p:stCondLst>
                            <p:childTnLst>
                              <p:par>
                                <p:cTn id="812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4" fill="hold">
                            <p:stCondLst>
                              <p:cond delay="1500"/>
                            </p:stCondLst>
                            <p:childTnLst>
                              <p:par>
                                <p:cTn id="8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7" fill="hold">
                            <p:stCondLst>
                              <p:cond delay="1500"/>
                            </p:stCondLst>
                            <p:childTnLst>
                              <p:par>
                                <p:cTn id="8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1500"/>
                            </p:stCondLst>
                            <p:childTnLst>
                              <p:par>
                                <p:cTn id="8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1500"/>
                            </p:stCondLst>
                            <p:childTnLst>
                              <p:par>
                                <p:cTn id="8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6" fill="hold">
                      <p:stCondLst>
                        <p:cond delay="indefinite"/>
                      </p:stCondLst>
                      <p:childTnLst>
                        <p:par>
                          <p:cTn id="827" fill="hold">
                            <p:stCondLst>
                              <p:cond delay="0"/>
                            </p:stCondLst>
                            <p:childTnLst>
                              <p:par>
                                <p:cTn id="82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61 0.01873 L 0.04132 0.03608 " pathEditMode="relative" rAng="0" ptsTypes="AA">
                                      <p:cBhvr>
                                        <p:cTn id="829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" y="856"/>
                                    </p:animMotion>
                                  </p:childTnLst>
                                </p:cTn>
                              </p:par>
                              <p:par>
                                <p:cTn id="830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014 0.03862 L 0.04601 0.02983 " pathEditMode="relative" ptsTypes="AA">
                                      <p:cBhvr>
                                        <p:cTn id="831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2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43 0.02428 L 0.04202 0.06406 " pathEditMode="relative" rAng="0" ptsTypes="AA">
                                      <p:cBhvr>
                                        <p:cTn id="833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" y="1989"/>
                                    </p:animMotion>
                                  </p:childTnLst>
                                </p:cTn>
                              </p:par>
                              <p:par>
                                <p:cTn id="834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1059 0.0451 L 0.06476 0.00532 " pathEditMode="relative" ptsTypes="AA">
                                      <p:cBhvr>
                                        <p:cTn id="835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6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851 0.04787 L 0.06823 -0.03515 " pathEditMode="relative" ptsTypes="AA">
                                      <p:cBhvr>
                                        <p:cTn id="837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8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66 0.04024 L 0.08819 -0.10499 " pathEditMode="relative" ptsTypes="AA">
                                      <p:cBhvr>
                                        <p:cTn id="839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0" fill="hold">
                      <p:stCondLst>
                        <p:cond delay="indefinite"/>
                      </p:stCondLst>
                      <p:childTnLst>
                        <p:par>
                          <p:cTn id="841" fill="hold">
                            <p:stCondLst>
                              <p:cond delay="0"/>
                            </p:stCondLst>
                            <p:childTnLst>
                              <p:par>
                                <p:cTn id="8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0"/>
                            </p:stCondLst>
                            <p:childTnLst>
                              <p:par>
                                <p:cTn id="845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250"/>
                            </p:stCondLst>
                            <p:childTnLst>
                              <p:par>
                                <p:cTn id="84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0" fill="hold">
                            <p:stCondLst>
                              <p:cond delay="250"/>
                            </p:stCondLst>
                            <p:childTnLst>
                              <p:par>
                                <p:cTn id="85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3" fill="hold">
                      <p:stCondLst>
                        <p:cond delay="indefinite"/>
                      </p:stCondLst>
                      <p:childTnLst>
                        <p:par>
                          <p:cTn id="854" fill="hold">
                            <p:stCondLst>
                              <p:cond delay="0"/>
                            </p:stCondLst>
                            <p:childTnLst>
                              <p:par>
                                <p:cTn id="8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8" fill="hold">
                            <p:stCondLst>
                              <p:cond delay="500"/>
                            </p:stCondLst>
                            <p:childTnLst>
                              <p:par>
                                <p:cTn id="859" presetID="0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3 0.02428 L 0.07952 0.08765 " pathEditMode="relative" rAng="0" ptsTypes="AA">
                                      <p:cBhvr>
                                        <p:cTn id="860" dur="1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1" y="3168"/>
                                    </p:animMotion>
                                  </p:childTnLst>
                                </p:cTn>
                              </p:par>
                              <p:par>
                                <p:cTn id="861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9 0.02429 L 0.06076 0.07725 " pathEditMode="relative" rAng="0" ptsTypes="AA">
                                      <p:cBhvr>
                                        <p:cTn id="862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9" y="2636"/>
                                    </p:animMotion>
                                  </p:childTnLst>
                                </p:cTn>
                              </p:par>
                              <p:par>
                                <p:cTn id="863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993 0.0104 L 0.04601 0.02197 " pathEditMode="relative" rAng="0" ptsTypes="AA">
                                      <p:cBhvr>
                                        <p:cTn id="864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8" y="578"/>
                                    </p:animMotion>
                                  </p:childTnLst>
                                </p:cTn>
                              </p:par>
                              <p:par>
                                <p:cTn id="865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222 0.037 L 0.05174 0.00763 " pathEditMode="relative" ptsTypes="AA">
                                      <p:cBhvr>
                                        <p:cTn id="86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7" fill="hold">
                      <p:stCondLst>
                        <p:cond delay="indefinite"/>
                      </p:stCondLst>
                      <p:childTnLst>
                        <p:par>
                          <p:cTn id="868" fill="hold">
                            <p:stCondLst>
                              <p:cond delay="0"/>
                            </p:stCondLst>
                            <p:childTnLst>
                              <p:par>
                                <p:cTn id="869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0" dur="250" autoRev="1" fill="remov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71" dur="250" autoRev="1" fill="remov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72" dur="250" autoRev="1" fill="remov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3" dur="250" autoRev="1" fill="remov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4" fill="hold">
                            <p:stCondLst>
                              <p:cond delay="500"/>
                            </p:stCondLst>
                            <p:childTnLst>
                              <p:par>
                                <p:cTn id="875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6" dur="250" autoRev="1" fill="remov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77" dur="250" autoRev="1" fill="remov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78" dur="250" autoRev="1" fill="remov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9" dur="250" autoRev="1" fill="remov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81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2" dur="250" autoRev="1" fill="remov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3" dur="250" autoRev="1" fill="remov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4" dur="250" autoRev="1" fill="remov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5" dur="250" autoRev="1" fill="remov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87" presetID="1" presetClass="entr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9" fill="hold">
                      <p:stCondLst>
                        <p:cond delay="indefinite"/>
                      </p:stCondLst>
                      <p:childTnLst>
                        <p:par>
                          <p:cTn id="890" fill="hold">
                            <p:stCondLst>
                              <p:cond delay="0"/>
                            </p:stCondLst>
                            <p:childTnLst>
                              <p:par>
                                <p:cTn id="89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2" dur="250" autoRev="1" fill="remov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93" dur="250" autoRev="1" fill="remove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4" dur="250" autoRev="1" fill="remove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5" dur="250" autoRev="1" fill="remove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500"/>
                            </p:stCondLst>
                            <p:childTnLst>
                              <p:par>
                                <p:cTn id="897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8" dur="250" autoRev="1" fill="remov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99" dur="250" autoRev="1" fill="remove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0" dur="250" autoRev="1" fill="remove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1" dur="250" autoRev="1" fill="remove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2" fill="hold">
                            <p:stCondLst>
                              <p:cond delay="1000"/>
                            </p:stCondLst>
                            <p:childTnLst>
                              <p:par>
                                <p:cTn id="90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4" dur="250" autoRev="1" fill="remov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05" dur="250" autoRev="1" fill="remove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6" dur="250" autoRev="1" fill="remove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7" dur="250" autoRev="1" fill="remove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1500"/>
                            </p:stCondLst>
                            <p:childTnLst>
                              <p:par>
                                <p:cTn id="909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1" fill="hold">
                      <p:stCondLst>
                        <p:cond delay="indefinite"/>
                      </p:stCondLst>
                      <p:childTnLst>
                        <p:par>
                          <p:cTn id="912" fill="hold">
                            <p:stCondLst>
                              <p:cond delay="0"/>
                            </p:stCondLst>
                            <p:childTnLst>
                              <p:par>
                                <p:cTn id="9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96 0.01943 L 0.07048 0.18733 " pathEditMode="relative" rAng="0" ptsTypes="AA">
                                      <p:cBhvr>
                                        <p:cTn id="91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5" fill="hold">
                      <p:stCondLst>
                        <p:cond delay="indefinite"/>
                      </p:stCondLst>
                      <p:childTnLst>
                        <p:par>
                          <p:cTn id="916" fill="hold">
                            <p:stCondLst>
                              <p:cond delay="0"/>
                            </p:stCondLst>
                            <p:childTnLst>
                              <p:par>
                                <p:cTn id="9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4047 L 0.06857 -0.08071 " pathEditMode="relative" rAng="0" ptsTypes="AA">
                                      <p:cBhvr>
                                        <p:cTn id="91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6" y="-60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9" fill="hold">
                      <p:stCondLst>
                        <p:cond delay="indefinite"/>
                      </p:stCondLst>
                      <p:childTnLst>
                        <p:par>
                          <p:cTn id="920" fill="hold">
                            <p:stCondLst>
                              <p:cond delay="0"/>
                            </p:stCondLst>
                            <p:childTnLst>
                              <p:par>
                                <p:cTn id="921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2" dur="2000" fill="hold"/>
                                        <p:tgtEl>
                                          <p:spTgt spid="7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3" fill="hold">
                      <p:stCondLst>
                        <p:cond delay="indefinite"/>
                      </p:stCondLst>
                      <p:childTnLst>
                        <p:par>
                          <p:cTn id="924" fill="hold">
                            <p:stCondLst>
                              <p:cond delay="0"/>
                            </p:stCondLst>
                            <p:childTnLst>
                              <p:par>
                                <p:cTn id="9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9" fill="hold">
                            <p:stCondLst>
                              <p:cond delay="500"/>
                            </p:stCondLst>
                            <p:childTnLst>
                              <p:par>
                                <p:cTn id="93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1" dur="250" autoRev="1" fill="remove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32" dur="250" autoRev="1" fill="remove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33" dur="250" autoRev="1" fill="remove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4" dur="250" autoRev="1" fill="remove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1000"/>
                            </p:stCondLst>
                            <p:childTnLst>
                              <p:par>
                                <p:cTn id="93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7" dur="250" autoRev="1" fill="remove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38" dur="250" autoRev="1" fill="remove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39" dur="250" autoRev="1" fill="remove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0" dur="250" autoRev="1" fill="remove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1" fill="hold">
                            <p:stCondLst>
                              <p:cond delay="1500"/>
                            </p:stCondLst>
                            <p:childTnLst>
                              <p:par>
                                <p:cTn id="94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3" dur="250" autoRev="1" fill="remove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44" dur="250" autoRev="1" fill="remove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5" dur="250" autoRev="1" fill="remove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6" dur="250" autoRev="1" fill="remove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0" grpId="1">
        <p:bldAsOne/>
      </p:bldGraphic>
      <p:bldP spid="4" grpId="0" animBg="1"/>
      <p:bldP spid="4" grpId="1" animBg="1"/>
      <p:bldP spid="4" grpId="2" animBg="1"/>
      <p:bldP spid="7" grpId="0" animBg="1"/>
      <p:bldP spid="7" grpId="1" animBg="1"/>
      <p:bldP spid="7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1" animBg="1"/>
      <p:bldP spid="17" grpId="2" animBg="1"/>
      <p:bldP spid="17" grpId="3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77" grpId="0" build="p"/>
      <p:bldP spid="78" grpId="0"/>
      <p:bldP spid="78" grpId="1"/>
      <p:bldP spid="79" grpId="0"/>
      <p:bldP spid="79" grpId="1"/>
      <p:bldP spid="79" grpId="2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3" grpId="2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8" grpId="2" animBg="1"/>
      <p:bldP spid="88" grpId="3" animBg="1"/>
      <p:bldP spid="89" grpId="0" uiExpand="1" build="p"/>
      <p:bldP spid="89" grpId="1" build="allAtOnce"/>
      <p:bldP spid="106" grpId="0" animBg="1"/>
      <p:bldP spid="106" grpId="1" animBg="1"/>
      <p:bldP spid="106" grpId="2" animBg="1"/>
      <p:bldP spid="106" grpId="3" animBg="1"/>
      <p:bldP spid="109" grpId="0"/>
      <p:bldP spid="109" grpId="1"/>
      <p:bldP spid="110" grpId="0"/>
      <p:bldP spid="110" grpId="1"/>
      <p:bldP spid="111" grpId="0"/>
      <p:bldP spid="111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 animBg="1"/>
      <p:bldP spid="117" grpId="1" animBg="1"/>
      <p:bldP spid="119" grpId="0" animBg="1"/>
      <p:bldP spid="119" grpId="1" animBg="1"/>
      <p:bldP spid="123" grpId="0"/>
      <p:bldP spid="123" grpId="1"/>
      <p:bldP spid="124" grpId="0"/>
      <p:bldP spid="124" grpId="1"/>
      <p:bldP spid="125" grpId="0"/>
      <p:bldP spid="125" grpId="1"/>
      <p:bldP spid="126" grpId="0"/>
      <p:bldP spid="126" grpId="1"/>
      <p:bldP spid="127" grpId="0"/>
      <p:bldP spid="127" grpId="1"/>
      <p:bldP spid="128" grpId="0"/>
      <p:bldP spid="128" grpId="1"/>
      <p:bldP spid="149" grpId="0"/>
      <p:bldP spid="149" grpId="1"/>
      <p:bldP spid="150" grpId="0"/>
      <p:bldP spid="150" grpId="1"/>
      <p:bldP spid="151" grpId="0"/>
      <p:bldP spid="151" grpId="1"/>
      <p:bldP spid="151" grpId="2"/>
      <p:bldP spid="151" grpId="3"/>
      <p:bldP spid="152" grpId="0"/>
      <p:bldP spid="152" grpId="1"/>
      <p:bldP spid="153" grpId="0"/>
      <p:bldP spid="153" grpId="1"/>
      <p:bldP spid="227" grpId="0" animBg="1"/>
      <p:bldP spid="227" grpId="1" animBg="1"/>
      <p:bldP spid="227" grpId="2" animBg="1"/>
      <p:bldP spid="228" grpId="0" animBg="1"/>
      <p:bldP spid="228" grpId="1" animBg="1"/>
      <p:bldP spid="228" grpId="2" animBg="1"/>
      <p:bldP spid="229" grpId="0" animBg="1"/>
      <p:bldP spid="229" grpId="1" animBg="1"/>
      <p:bldP spid="229" grpId="2" animBg="1"/>
      <p:bldP spid="230" grpId="0" animBg="1"/>
      <p:bldP spid="230" grpId="1" animBg="1"/>
      <p:bldP spid="230" grpId="2" animBg="1"/>
      <p:bldP spid="231" grpId="0" animBg="1"/>
      <p:bldP spid="231" grpId="1" animBg="1"/>
      <p:bldP spid="231" grpId="2" animBg="1"/>
      <p:bldP spid="232" grpId="0" animBg="1"/>
      <p:bldP spid="232" grpId="1" animBg="1"/>
      <p:bldP spid="232" grpId="2" animBg="1"/>
      <p:bldP spid="233" grpId="0" animBg="1"/>
      <p:bldP spid="233" grpId="1" animBg="1"/>
      <p:bldP spid="233" grpId="2" animBg="1"/>
      <p:bldP spid="234" grpId="0" animBg="1"/>
      <p:bldP spid="234" grpId="1" animBg="1"/>
      <p:bldP spid="234" grpId="2" animBg="1"/>
      <p:bldP spid="235" grpId="0" animBg="1"/>
      <p:bldP spid="235" grpId="1" animBg="1"/>
      <p:bldP spid="235" grpId="2" animBg="1"/>
      <p:bldP spid="236" grpId="0" animBg="1"/>
      <p:bldP spid="236" grpId="1" animBg="1"/>
      <p:bldP spid="236" grpId="2" animBg="1"/>
      <p:bldP spid="238" grpId="0" animBg="1"/>
      <p:bldP spid="238" grpId="1" animBg="1"/>
      <p:bldP spid="238" grpId="2" animBg="1"/>
      <p:bldP spid="238" grpId="3" animBg="1"/>
      <p:bldP spid="240" grpId="0"/>
      <p:bldP spid="243" grpId="0"/>
      <p:bldP spid="243" grpId="1"/>
      <p:bldP spid="244" grpId="0" animBg="1"/>
      <p:bldP spid="244" grpId="1" animBg="1"/>
      <p:bldP spid="244" grpId="2" animBg="1"/>
      <p:bldP spid="244" grpId="3" animBg="1"/>
      <p:bldP spid="244" grpId="4" animBg="1"/>
      <p:bldP spid="245" grpId="0" animBg="1"/>
      <p:bldP spid="245" grpId="1" animBg="1"/>
      <p:bldP spid="245" grpId="2" animBg="1"/>
      <p:bldP spid="245" grpId="3" animBg="1"/>
      <p:bldP spid="245" grpId="4" animBg="1"/>
      <p:bldP spid="246" grpId="0" animBg="1"/>
      <p:bldP spid="246" grpId="1" animBg="1"/>
      <p:bldP spid="246" grpId="2" animBg="1"/>
      <p:bldP spid="246" grpId="3" animBg="1"/>
      <p:bldP spid="246" grpId="4" animBg="1"/>
      <p:bldP spid="247" grpId="0"/>
      <p:bldP spid="249" grpId="0"/>
      <p:bldP spid="250" grpId="0"/>
      <p:bldP spid="252" grpId="0"/>
      <p:bldP spid="253" grpId="0"/>
      <p:bldP spid="253" grpId="1"/>
      <p:bldP spid="254" grpId="0"/>
      <p:bldP spid="254" grpId="1"/>
      <p:bldP spid="262" grpId="0" animBg="1"/>
      <p:bldP spid="262" grpId="1" animBg="1"/>
      <p:bldP spid="262" grpId="2" animBg="1"/>
      <p:bldP spid="262" grpId="3" animBg="1"/>
      <p:bldP spid="262" grpId="4" animBg="1"/>
      <p:bldP spid="263" grpId="0" animBg="1"/>
      <p:bldP spid="263" grpId="1" animBg="1"/>
      <p:bldP spid="263" grpId="2" animBg="1"/>
      <p:bldP spid="264" grpId="0" animBg="1"/>
      <p:bldP spid="264" grpId="1" animBg="1"/>
      <p:bldP spid="264" grpId="2" animBg="1"/>
      <p:bldP spid="265" grpId="0" animBg="1"/>
      <p:bldP spid="266" grpId="0" animBg="1"/>
      <p:bldP spid="26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033" y="652772"/>
            <a:ext cx="7321391" cy="601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2 Título"/>
          <p:cNvSpPr>
            <a:spLocks noGrp="1"/>
          </p:cNvSpPr>
          <p:nvPr>
            <p:ph type="title"/>
          </p:nvPr>
        </p:nvSpPr>
        <p:spPr>
          <a:xfrm>
            <a:off x="1014461" y="-99392"/>
            <a:ext cx="6322757" cy="769441"/>
          </a:xfrm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slope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Resultados p-clases y 2-D</a:t>
            </a:r>
          </a:p>
        </p:txBody>
      </p:sp>
    </p:spTree>
    <p:extLst>
      <p:ext uri="{BB962C8B-B14F-4D97-AF65-F5344CB8AC3E}">
        <p14:creationId xmlns:p14="http://schemas.microsoft.com/office/powerpoint/2010/main" val="152185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723653"/>
            <a:ext cx="8580397" cy="2713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3 Título"/>
          <p:cNvSpPr txBox="1">
            <a:spLocks noGrp="1"/>
          </p:cNvSpPr>
          <p:nvPr>
            <p:ph type="title"/>
          </p:nvPr>
        </p:nvSpPr>
        <p:spPr>
          <a:xfrm>
            <a:off x="251520" y="67271"/>
            <a:ext cx="7614585" cy="769441"/>
          </a:xfrm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slope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Comparación RNAFBR clásicas</a:t>
            </a:r>
          </a:p>
        </p:txBody>
      </p:sp>
      <p:sp>
        <p:nvSpPr>
          <p:cNvPr id="8" name="1 Marcador de contenido"/>
          <p:cNvSpPr>
            <a:spLocks noGrp="1"/>
          </p:cNvSpPr>
          <p:nvPr>
            <p:ph sz="quarter" idx="13"/>
          </p:nvPr>
        </p:nvSpPr>
        <p:spPr>
          <a:xfrm>
            <a:off x="323528" y="4847480"/>
            <a:ext cx="8208143" cy="1893888"/>
          </a:xfrm>
        </p:spPr>
        <p:txBody>
          <a:bodyPr>
            <a:noAutofit/>
          </a:bodyPr>
          <a:lstStyle/>
          <a:p>
            <a:pPr marL="0" indent="0" algn="just" eaLnBrk="1" fontAlgn="auto" hangingPunct="1"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s-MX" sz="3000" dirty="0">
                <a:solidFill>
                  <a:srgbClr val="FFFF00"/>
                </a:solidFill>
              </a:rPr>
              <a:t>Su eficiencia es demostrada realizando la comparación con el método clasificador FBR estándar </a:t>
            </a:r>
          </a:p>
        </p:txBody>
      </p:sp>
      <p:sp>
        <p:nvSpPr>
          <p:cNvPr id="2" name="1 Elipse"/>
          <p:cNvSpPr/>
          <p:nvPr/>
        </p:nvSpPr>
        <p:spPr>
          <a:xfrm>
            <a:off x="1835696" y="4063217"/>
            <a:ext cx="504056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Elipse"/>
          <p:cNvSpPr/>
          <p:nvPr/>
        </p:nvSpPr>
        <p:spPr>
          <a:xfrm>
            <a:off x="2987824" y="4077072"/>
            <a:ext cx="504056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Elipse"/>
          <p:cNvSpPr/>
          <p:nvPr/>
        </p:nvSpPr>
        <p:spPr>
          <a:xfrm>
            <a:off x="4067944" y="4077072"/>
            <a:ext cx="504056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Elipse"/>
          <p:cNvSpPr/>
          <p:nvPr/>
        </p:nvSpPr>
        <p:spPr>
          <a:xfrm>
            <a:off x="5148064" y="4077072"/>
            <a:ext cx="504056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Elipse"/>
          <p:cNvSpPr/>
          <p:nvPr/>
        </p:nvSpPr>
        <p:spPr>
          <a:xfrm>
            <a:off x="6186619" y="4077072"/>
            <a:ext cx="504056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11 Elipse"/>
          <p:cNvSpPr/>
          <p:nvPr/>
        </p:nvSpPr>
        <p:spPr>
          <a:xfrm>
            <a:off x="2411760" y="4077072"/>
            <a:ext cx="504056" cy="21602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Elipse"/>
          <p:cNvSpPr/>
          <p:nvPr/>
        </p:nvSpPr>
        <p:spPr>
          <a:xfrm>
            <a:off x="3563888" y="4077072"/>
            <a:ext cx="504056" cy="21602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13 Elipse"/>
          <p:cNvSpPr/>
          <p:nvPr/>
        </p:nvSpPr>
        <p:spPr>
          <a:xfrm>
            <a:off x="4644008" y="4077072"/>
            <a:ext cx="504056" cy="21602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14 Elipse"/>
          <p:cNvSpPr/>
          <p:nvPr/>
        </p:nvSpPr>
        <p:spPr>
          <a:xfrm>
            <a:off x="5724128" y="4077072"/>
            <a:ext cx="504056" cy="21602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15 Elipse"/>
          <p:cNvSpPr/>
          <p:nvPr/>
        </p:nvSpPr>
        <p:spPr>
          <a:xfrm>
            <a:off x="6660232" y="4077072"/>
            <a:ext cx="504056" cy="21602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16 Elipse"/>
          <p:cNvSpPr/>
          <p:nvPr/>
        </p:nvSpPr>
        <p:spPr>
          <a:xfrm>
            <a:off x="7668344" y="4077072"/>
            <a:ext cx="504056" cy="216024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17 Elipse"/>
          <p:cNvSpPr/>
          <p:nvPr/>
        </p:nvSpPr>
        <p:spPr>
          <a:xfrm>
            <a:off x="8172400" y="4077072"/>
            <a:ext cx="504056" cy="216024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18 Elipse"/>
          <p:cNvSpPr/>
          <p:nvPr/>
        </p:nvSpPr>
        <p:spPr>
          <a:xfrm>
            <a:off x="7164288" y="3617314"/>
            <a:ext cx="504056" cy="216024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599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500"/>
                            </p:stCondLst>
                            <p:childTnLst>
                              <p:par>
                                <p:cTn id="102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17" y="1916832"/>
            <a:ext cx="8580397" cy="308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Marcador de contenido"/>
          <p:cNvSpPr>
            <a:spLocks noGrp="1"/>
          </p:cNvSpPr>
          <p:nvPr>
            <p:ph sz="quarter" idx="13"/>
          </p:nvPr>
        </p:nvSpPr>
        <p:spPr>
          <a:xfrm>
            <a:off x="468313" y="5279528"/>
            <a:ext cx="7680325" cy="1245816"/>
          </a:xfrm>
        </p:spPr>
        <p:txBody>
          <a:bodyPr>
            <a:noAutofit/>
          </a:bodyPr>
          <a:lstStyle/>
          <a:p>
            <a:pPr marL="0" indent="0" algn="just" eaLnBrk="1" fontAlgn="auto" hangingPunct="1"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s-MX" sz="3000" dirty="0">
                <a:solidFill>
                  <a:srgbClr val="FFFF00"/>
                </a:solidFill>
              </a:rPr>
              <a:t>También se comparó con métodos clasificadores: Distancia Mínima, KNN y MLP.</a:t>
            </a:r>
          </a:p>
        </p:txBody>
      </p:sp>
      <p:sp>
        <p:nvSpPr>
          <p:cNvPr id="9" name="3 Título"/>
          <p:cNvSpPr txBox="1">
            <a:spLocks noGrp="1"/>
          </p:cNvSpPr>
          <p:nvPr>
            <p:ph type="title"/>
          </p:nvPr>
        </p:nvSpPr>
        <p:spPr>
          <a:xfrm>
            <a:off x="35496" y="67271"/>
            <a:ext cx="9211176" cy="769441"/>
          </a:xfrm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slope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Eficiencia de la RNFBR p-clases y  2-D</a:t>
            </a:r>
          </a:p>
        </p:txBody>
      </p:sp>
      <p:sp>
        <p:nvSpPr>
          <p:cNvPr id="6" name="5 Elipse"/>
          <p:cNvSpPr/>
          <p:nvPr/>
        </p:nvSpPr>
        <p:spPr>
          <a:xfrm>
            <a:off x="1979712" y="4653136"/>
            <a:ext cx="504056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Elipse"/>
          <p:cNvSpPr/>
          <p:nvPr/>
        </p:nvSpPr>
        <p:spPr>
          <a:xfrm>
            <a:off x="3680194" y="4653136"/>
            <a:ext cx="504056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Elipse"/>
          <p:cNvSpPr/>
          <p:nvPr/>
        </p:nvSpPr>
        <p:spPr>
          <a:xfrm>
            <a:off x="5436096" y="4653136"/>
            <a:ext cx="504056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Elipse"/>
          <p:cNvSpPr/>
          <p:nvPr/>
        </p:nvSpPr>
        <p:spPr>
          <a:xfrm>
            <a:off x="2627784" y="4653136"/>
            <a:ext cx="504056" cy="21602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Elipse"/>
          <p:cNvSpPr/>
          <p:nvPr/>
        </p:nvSpPr>
        <p:spPr>
          <a:xfrm>
            <a:off x="4211960" y="4653136"/>
            <a:ext cx="504056" cy="21602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11 Elipse"/>
          <p:cNvSpPr/>
          <p:nvPr/>
        </p:nvSpPr>
        <p:spPr>
          <a:xfrm>
            <a:off x="6228184" y="4653136"/>
            <a:ext cx="504056" cy="21602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Elipse"/>
          <p:cNvSpPr/>
          <p:nvPr/>
        </p:nvSpPr>
        <p:spPr>
          <a:xfrm>
            <a:off x="8100392" y="4653136"/>
            <a:ext cx="504056" cy="216024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13 Elipse"/>
          <p:cNvSpPr/>
          <p:nvPr/>
        </p:nvSpPr>
        <p:spPr>
          <a:xfrm>
            <a:off x="7452320" y="4653136"/>
            <a:ext cx="504056" cy="216024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14 Elipse"/>
          <p:cNvSpPr/>
          <p:nvPr/>
        </p:nvSpPr>
        <p:spPr>
          <a:xfrm>
            <a:off x="1979712" y="4651323"/>
            <a:ext cx="504056" cy="21602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2866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892899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3 Título"/>
          <p:cNvSpPr txBox="1">
            <a:spLocks noGrp="1"/>
          </p:cNvSpPr>
          <p:nvPr>
            <p:ph type="title"/>
          </p:nvPr>
        </p:nvSpPr>
        <p:spPr>
          <a:xfrm>
            <a:off x="711958" y="67271"/>
            <a:ext cx="7316426" cy="769441"/>
          </a:xfrm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slope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Eficiencia  con p- clases y n-D</a:t>
            </a:r>
          </a:p>
        </p:txBody>
      </p:sp>
      <p:sp>
        <p:nvSpPr>
          <p:cNvPr id="5" name="4 Elipse"/>
          <p:cNvSpPr/>
          <p:nvPr/>
        </p:nvSpPr>
        <p:spPr>
          <a:xfrm>
            <a:off x="1619672" y="3140968"/>
            <a:ext cx="504056" cy="21602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7" name="6 Elipse"/>
          <p:cNvSpPr/>
          <p:nvPr/>
        </p:nvSpPr>
        <p:spPr>
          <a:xfrm>
            <a:off x="2541921" y="3140968"/>
            <a:ext cx="504056" cy="21602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8" name="7 Elipse"/>
          <p:cNvSpPr/>
          <p:nvPr/>
        </p:nvSpPr>
        <p:spPr>
          <a:xfrm>
            <a:off x="3491880" y="3140968"/>
            <a:ext cx="504056" cy="21602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9" name="8 Elipse"/>
          <p:cNvSpPr/>
          <p:nvPr/>
        </p:nvSpPr>
        <p:spPr>
          <a:xfrm>
            <a:off x="4427984" y="3140968"/>
            <a:ext cx="504056" cy="21602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0" name="9 Elipse"/>
          <p:cNvSpPr/>
          <p:nvPr/>
        </p:nvSpPr>
        <p:spPr>
          <a:xfrm>
            <a:off x="5408386" y="3140968"/>
            <a:ext cx="504056" cy="21602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6372200" y="3140968"/>
            <a:ext cx="504056" cy="21602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2065575" y="3140968"/>
            <a:ext cx="504056" cy="21602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Elipse"/>
          <p:cNvSpPr/>
          <p:nvPr/>
        </p:nvSpPr>
        <p:spPr>
          <a:xfrm>
            <a:off x="3045977" y="3140968"/>
            <a:ext cx="504056" cy="21602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13 Elipse"/>
          <p:cNvSpPr/>
          <p:nvPr/>
        </p:nvSpPr>
        <p:spPr>
          <a:xfrm>
            <a:off x="3951638" y="3140968"/>
            <a:ext cx="504056" cy="21602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14 Elipse"/>
          <p:cNvSpPr/>
          <p:nvPr/>
        </p:nvSpPr>
        <p:spPr>
          <a:xfrm>
            <a:off x="4976338" y="3140968"/>
            <a:ext cx="504056" cy="21602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15 Elipse"/>
          <p:cNvSpPr/>
          <p:nvPr/>
        </p:nvSpPr>
        <p:spPr>
          <a:xfrm>
            <a:off x="5868144" y="3140968"/>
            <a:ext cx="504056" cy="21602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16 Elipse"/>
          <p:cNvSpPr/>
          <p:nvPr/>
        </p:nvSpPr>
        <p:spPr>
          <a:xfrm>
            <a:off x="6845813" y="3140968"/>
            <a:ext cx="504056" cy="21602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17 Elipse"/>
          <p:cNvSpPr/>
          <p:nvPr/>
        </p:nvSpPr>
        <p:spPr>
          <a:xfrm>
            <a:off x="7870513" y="3140968"/>
            <a:ext cx="504056" cy="216024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18 Elipse"/>
          <p:cNvSpPr/>
          <p:nvPr/>
        </p:nvSpPr>
        <p:spPr>
          <a:xfrm>
            <a:off x="8388424" y="3140968"/>
            <a:ext cx="504056" cy="216024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93" y="3901892"/>
            <a:ext cx="8914603" cy="276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19 Elipse"/>
          <p:cNvSpPr/>
          <p:nvPr/>
        </p:nvSpPr>
        <p:spPr>
          <a:xfrm>
            <a:off x="1605817" y="6323175"/>
            <a:ext cx="504056" cy="21602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2857663" y="6337030"/>
            <a:ext cx="504056" cy="21602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5278225" y="6339763"/>
            <a:ext cx="504056" cy="21602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24" name="23 Elipse"/>
          <p:cNvSpPr/>
          <p:nvPr/>
        </p:nvSpPr>
        <p:spPr>
          <a:xfrm>
            <a:off x="6646377" y="6337030"/>
            <a:ext cx="504056" cy="21602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25" name="24 Elipse"/>
          <p:cNvSpPr/>
          <p:nvPr/>
        </p:nvSpPr>
        <p:spPr>
          <a:xfrm>
            <a:off x="7870513" y="6337030"/>
            <a:ext cx="504056" cy="21602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4048620" y="6342533"/>
            <a:ext cx="504056" cy="216024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26 Elipse"/>
          <p:cNvSpPr/>
          <p:nvPr/>
        </p:nvSpPr>
        <p:spPr>
          <a:xfrm>
            <a:off x="4630153" y="6339763"/>
            <a:ext cx="504056" cy="216024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27 Elipse"/>
          <p:cNvSpPr/>
          <p:nvPr/>
        </p:nvSpPr>
        <p:spPr>
          <a:xfrm>
            <a:off x="8433882" y="6318983"/>
            <a:ext cx="504056" cy="21602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28 Elipse"/>
          <p:cNvSpPr/>
          <p:nvPr/>
        </p:nvSpPr>
        <p:spPr>
          <a:xfrm>
            <a:off x="3491880" y="6337030"/>
            <a:ext cx="504056" cy="21602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29 Elipse"/>
          <p:cNvSpPr/>
          <p:nvPr/>
        </p:nvSpPr>
        <p:spPr>
          <a:xfrm>
            <a:off x="2195736" y="6309320"/>
            <a:ext cx="504056" cy="21602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30 Elipse"/>
          <p:cNvSpPr/>
          <p:nvPr/>
        </p:nvSpPr>
        <p:spPr>
          <a:xfrm>
            <a:off x="5940152" y="6353618"/>
            <a:ext cx="504056" cy="21602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31 Elipse"/>
          <p:cNvSpPr/>
          <p:nvPr/>
        </p:nvSpPr>
        <p:spPr>
          <a:xfrm>
            <a:off x="7308304" y="6323175"/>
            <a:ext cx="504056" cy="21602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835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500"/>
                            </p:stCondLst>
                            <p:childTnLst>
                              <p:par>
                                <p:cTn id="67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000"/>
                            </p:stCondLst>
                            <p:childTnLst>
                              <p:par>
                                <p:cTn id="77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500"/>
                            </p:stCondLst>
                            <p:childTnLst>
                              <p:par>
                                <p:cTn id="123" presetID="45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45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45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30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5" presetID="45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7500"/>
                            </p:stCondLst>
                            <p:childTnLst>
                              <p:par>
                                <p:cTn id="165" presetID="45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5" presetID="45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250"/>
                            </p:stCondLst>
                            <p:childTnLst>
                              <p:par>
                                <p:cTn id="19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000"/>
                            </p:stCondLst>
                            <p:childTnLst>
                              <p:par>
                                <p:cTn id="19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750"/>
                            </p:stCondLst>
                            <p:childTnLst>
                              <p:par>
                                <p:cTn id="19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500"/>
                            </p:stCondLst>
                            <p:childTnLst>
                              <p:par>
                                <p:cTn id="2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3000"/>
                            </p:stCondLst>
                            <p:childTnLst>
                              <p:par>
                                <p:cTn id="217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sz="quarter" idx="13"/>
          </p:nvPr>
        </p:nvSpPr>
        <p:spPr>
          <a:xfrm>
            <a:off x="288031" y="1175072"/>
            <a:ext cx="8460433" cy="1893888"/>
          </a:xfrm>
        </p:spPr>
        <p:txBody>
          <a:bodyPr>
            <a:noAutofit/>
          </a:bodyPr>
          <a:lstStyle/>
          <a:p>
            <a:pPr marL="0" indent="0" algn="just" eaLnBrk="1" fontAlgn="auto" hangingPunct="1"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s-MX" sz="2500" dirty="0">
                <a:solidFill>
                  <a:srgbClr val="FFFF00"/>
                </a:solidFill>
              </a:rPr>
              <a:t>Se presentó una nueva arquitectura con función de base radial para la clasificación de patrones, aplicado a problemas sintéticos y reales con </a:t>
            </a:r>
            <a:r>
              <a:rPr lang="es-MX" sz="2500" i="1" dirty="0">
                <a:solidFill>
                  <a:srgbClr val="FFFF00"/>
                </a:solidFill>
              </a:rPr>
              <a:t>p </a:t>
            </a:r>
            <a:r>
              <a:rPr lang="es-MX" sz="2500" dirty="0">
                <a:solidFill>
                  <a:srgbClr val="FFFF00"/>
                </a:solidFill>
              </a:rPr>
              <a:t>clases y </a:t>
            </a:r>
            <a:r>
              <a:rPr lang="es-MX" sz="2500" i="1" dirty="0">
                <a:solidFill>
                  <a:srgbClr val="FFFF00"/>
                </a:solidFill>
              </a:rPr>
              <a:t>n</a:t>
            </a:r>
            <a:r>
              <a:rPr lang="es-MX" sz="2500" dirty="0">
                <a:solidFill>
                  <a:srgbClr val="FFFF00"/>
                </a:solidFill>
              </a:rPr>
              <a:t> rasgos característicos. La Red está compuesta por 3 capas y una función de decisión.</a:t>
            </a:r>
          </a:p>
          <a:p>
            <a:pPr marL="0" indent="0" algn="just" eaLnBrk="1" fontAlgn="auto" hangingPunct="1"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s-MX" sz="2500" dirty="0">
                <a:solidFill>
                  <a:srgbClr val="FFFF00"/>
                </a:solidFill>
              </a:rPr>
              <a:t>Las ventajas de la nueva RNFBR es, no requiere especificar el número de </a:t>
            </a:r>
            <a:r>
              <a:rPr lang="es-MX" sz="2500" dirty="0" err="1">
                <a:solidFill>
                  <a:srgbClr val="FFFF00"/>
                </a:solidFill>
              </a:rPr>
              <a:t>clusters</a:t>
            </a:r>
            <a:r>
              <a:rPr lang="es-MX" sz="2500" dirty="0">
                <a:solidFill>
                  <a:srgbClr val="FFFF00"/>
                </a:solidFill>
              </a:rPr>
              <a:t> ya que se generan automáticamente por medio del algoritmo propuesto por [20]. </a:t>
            </a:r>
          </a:p>
          <a:p>
            <a:pPr marL="0" indent="0" algn="just" eaLnBrk="1" fontAlgn="auto" hangingPunct="1"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s-MX" sz="2500" dirty="0">
                <a:solidFill>
                  <a:srgbClr val="FFFF00"/>
                </a:solidFill>
              </a:rPr>
              <a:t>En la fase de entrenamiento su desempeño es siempre en un número finito de iteraciones reducidas</a:t>
            </a:r>
          </a:p>
        </p:txBody>
      </p:sp>
      <p:sp>
        <p:nvSpPr>
          <p:cNvPr id="5" name="3 Título"/>
          <p:cNvSpPr txBox="1">
            <a:spLocks noGrp="1"/>
          </p:cNvSpPr>
          <p:nvPr>
            <p:ph type="title"/>
          </p:nvPr>
        </p:nvSpPr>
        <p:spPr>
          <a:xfrm>
            <a:off x="711958" y="67271"/>
            <a:ext cx="3369833" cy="769441"/>
          </a:xfrm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slope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Conclusiones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395536" y="878224"/>
            <a:ext cx="8208912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eaLnBrk="1" fontAlgn="auto" hangingPunct="1"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s-MX" sz="2500" spc="30" dirty="0">
                <a:solidFill>
                  <a:srgbClr val="FFFF00"/>
                </a:solidFill>
                <a:latin typeface="+mn-lt"/>
                <a:cs typeface="Tahoma" pitchFamily="34" charset="0"/>
              </a:rPr>
              <a:t>.</a:t>
            </a:r>
          </a:p>
          <a:p>
            <a:pPr marL="0" indent="0" algn="just" eaLnBrk="1" fontAlgn="auto" hangingPunct="1"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endParaRPr lang="es-MX" sz="2500" spc="30" dirty="0">
              <a:solidFill>
                <a:srgbClr val="FFFF00"/>
              </a:solidFill>
              <a:latin typeface="+mn-lt"/>
              <a:cs typeface="Tahoma" pitchFamily="34" charset="0"/>
            </a:endParaRPr>
          </a:p>
          <a:p>
            <a:pPr marL="0" indent="0" algn="just" eaLnBrk="1" fontAlgn="auto" hangingPunct="1"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s-MX" sz="2500" spc="30" dirty="0">
                <a:solidFill>
                  <a:srgbClr val="FFFF00"/>
                </a:solidFill>
                <a:latin typeface="+mn-lt"/>
                <a:cs typeface="Tahoma" pitchFamily="34" charset="0"/>
              </a:rPr>
              <a:t>La RNFBR fue aplicada con  bases de datos de problemas reales obtenidos del repositorio UCI y su rendimiento fue comparado con deferentes métodos clasificadores como : MLP, KNN, Distancia mínima, Redes morfológicas con calculo en sus dendritas y RFBR tradicionales modificando  el número de </a:t>
            </a:r>
            <a:r>
              <a:rPr lang="es-MX" sz="2500" spc="30" dirty="0" err="1">
                <a:solidFill>
                  <a:srgbClr val="FFFF00"/>
                </a:solidFill>
                <a:latin typeface="+mn-lt"/>
                <a:cs typeface="Tahoma" pitchFamily="34" charset="0"/>
              </a:rPr>
              <a:t>clusters</a:t>
            </a:r>
            <a:r>
              <a:rPr lang="es-MX" sz="2500" spc="30" dirty="0">
                <a:solidFill>
                  <a:srgbClr val="FFFF00"/>
                </a:solidFill>
                <a:latin typeface="+mn-lt"/>
                <a:cs typeface="Tahoma" pitchFamily="34" charset="0"/>
              </a:rPr>
              <a:t> utilizados.</a:t>
            </a:r>
          </a:p>
          <a:p>
            <a:pPr marL="0" indent="0" algn="just" eaLnBrk="1" fontAlgn="auto" hangingPunct="1"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endParaRPr lang="es-MX" sz="2500" spc="30" dirty="0">
              <a:solidFill>
                <a:srgbClr val="FFFF00"/>
              </a:solidFill>
              <a:latin typeface="+mn-lt"/>
              <a:cs typeface="Tahoma" pitchFamily="34" charset="0"/>
            </a:endParaRPr>
          </a:p>
          <a:p>
            <a:pPr marL="0" indent="0" algn="just" eaLnBrk="1" fontAlgn="auto" hangingPunct="1"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s-MX" sz="2500" spc="30" dirty="0">
                <a:solidFill>
                  <a:srgbClr val="FFFF00"/>
                </a:solidFill>
                <a:latin typeface="+mn-lt"/>
                <a:cs typeface="Tahoma" pitchFamily="34" charset="0"/>
              </a:rPr>
              <a:t>Los resultados de clasificación muestran  que la arquitectura combinada el algoritmo  alcanza un porcentaje competitivo de clasificación.</a:t>
            </a:r>
          </a:p>
          <a:p>
            <a:pPr marL="0" indent="0" algn="just" eaLnBrk="1" fontAlgn="auto" hangingPunct="1"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endParaRPr lang="es-MX" sz="2500" dirty="0">
              <a:solidFill>
                <a:srgbClr val="FFFF00"/>
              </a:solidFill>
            </a:endParaRPr>
          </a:p>
        </p:txBody>
      </p:sp>
      <p:sp>
        <p:nvSpPr>
          <p:cNvPr id="7" name="3 Título"/>
          <p:cNvSpPr txBox="1">
            <a:spLocks/>
          </p:cNvSpPr>
          <p:nvPr/>
        </p:nvSpPr>
        <p:spPr bwMode="auto">
          <a:xfrm>
            <a:off x="711958" y="67271"/>
            <a:ext cx="336983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slope"/>
              <a:contourClr>
                <a:schemeClr val="accent6">
                  <a:shade val="73000"/>
                </a:schemeClr>
              </a:contourClr>
            </a:sp3d>
          </a:bodyPr>
          <a:lstStyle>
            <a:lvl1pPr algn="l" rtl="0" eaLnBrk="0" fontAlgn="base" hangingPunct="0">
              <a:spcBef>
                <a:spcPts val="40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algn="l" rtl="0" eaLnBrk="0" fontAlgn="base" hangingPunct="0">
              <a:spcBef>
                <a:spcPts val="40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orbel" pitchFamily="34" charset="0"/>
                <a:cs typeface="Tunga" pitchFamily="34" charset="0"/>
              </a:defRPr>
            </a:lvl2pPr>
            <a:lvl3pPr algn="l" rtl="0" eaLnBrk="0" fontAlgn="base" hangingPunct="0">
              <a:spcBef>
                <a:spcPts val="40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orbel" pitchFamily="34" charset="0"/>
                <a:cs typeface="Tunga" pitchFamily="34" charset="0"/>
              </a:defRPr>
            </a:lvl3pPr>
            <a:lvl4pPr algn="l" rtl="0" eaLnBrk="0" fontAlgn="base" hangingPunct="0">
              <a:spcBef>
                <a:spcPts val="40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orbel" pitchFamily="34" charset="0"/>
                <a:cs typeface="Tunga" pitchFamily="34" charset="0"/>
              </a:defRPr>
            </a:lvl4pPr>
            <a:lvl5pPr algn="l" rtl="0" eaLnBrk="0" fontAlgn="base" hangingPunct="0">
              <a:spcBef>
                <a:spcPts val="40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orbel" pitchFamily="34" charset="0"/>
                <a:cs typeface="Tunga" pitchFamily="34" charset="0"/>
              </a:defRPr>
            </a:lvl5pPr>
            <a:lvl6pPr marL="457200" algn="l" rtl="0" fontAlgn="base">
              <a:spcBef>
                <a:spcPts val="40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orbel" pitchFamily="34" charset="0"/>
                <a:cs typeface="Tunga" pitchFamily="34" charset="0"/>
              </a:defRPr>
            </a:lvl6pPr>
            <a:lvl7pPr marL="914400" algn="l" rtl="0" fontAlgn="base">
              <a:spcBef>
                <a:spcPts val="40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orbel" pitchFamily="34" charset="0"/>
                <a:cs typeface="Tunga" pitchFamily="34" charset="0"/>
              </a:defRPr>
            </a:lvl7pPr>
            <a:lvl8pPr marL="1371600" algn="l" rtl="0" fontAlgn="base">
              <a:spcBef>
                <a:spcPts val="40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orbel" pitchFamily="34" charset="0"/>
                <a:cs typeface="Tunga" pitchFamily="34" charset="0"/>
              </a:defRPr>
            </a:lvl8pPr>
            <a:lvl9pPr marL="1828800" algn="l" rtl="0" fontAlgn="base">
              <a:spcBef>
                <a:spcPts val="40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orbel" pitchFamily="34" charset="0"/>
                <a:cs typeface="Tunga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s-ES" sz="4400" b="1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Conclusiones</a:t>
            </a:r>
            <a:endParaRPr lang="es-ES" sz="4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000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 txBox="1">
            <a:spLocks noGrp="1"/>
          </p:cNvSpPr>
          <p:nvPr>
            <p:ph type="title"/>
          </p:nvPr>
        </p:nvSpPr>
        <p:spPr>
          <a:xfrm>
            <a:off x="2049285" y="67271"/>
            <a:ext cx="4428841" cy="769441"/>
          </a:xfrm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slope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Trabajos  a futuro</a:t>
            </a:r>
            <a:endParaRPr lang="es-ES" sz="4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5" name="1 Marcador de contenido"/>
          <p:cNvSpPr>
            <a:spLocks noGrp="1"/>
          </p:cNvSpPr>
          <p:nvPr>
            <p:ph sz="quarter" idx="13"/>
          </p:nvPr>
        </p:nvSpPr>
        <p:spPr>
          <a:xfrm>
            <a:off x="539552" y="1196752"/>
            <a:ext cx="7680325" cy="1893888"/>
          </a:xfrm>
        </p:spPr>
        <p:txBody>
          <a:bodyPr>
            <a:noAutofit/>
          </a:bodyPr>
          <a:lstStyle/>
          <a:p>
            <a:pPr marL="0" indent="0" algn="just" eaLnBrk="1" fontAlgn="auto" hangingPunct="1"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s-MX" sz="3000" dirty="0">
                <a:solidFill>
                  <a:srgbClr val="FFFF00"/>
                </a:solidFill>
              </a:rPr>
              <a:t>Probar  con otros </a:t>
            </a:r>
            <a:r>
              <a:rPr lang="es-MX" sz="3000" dirty="0" err="1">
                <a:solidFill>
                  <a:srgbClr val="FFFF00"/>
                </a:solidFill>
              </a:rPr>
              <a:t>kernels</a:t>
            </a:r>
            <a:r>
              <a:rPr lang="es-MX" sz="3000" dirty="0">
                <a:solidFill>
                  <a:srgbClr val="FFFF00"/>
                </a:solidFill>
              </a:rPr>
              <a:t> diferentes al Gaussiano</a:t>
            </a:r>
          </a:p>
          <a:p>
            <a:pPr marL="0" indent="0" algn="just" eaLnBrk="1" fontAlgn="auto" hangingPunct="1"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endParaRPr lang="es-MX" sz="3000" dirty="0">
              <a:solidFill>
                <a:srgbClr val="FFFF00"/>
              </a:solidFill>
            </a:endParaRPr>
          </a:p>
          <a:p>
            <a:pPr marL="0" indent="0" algn="just" eaLnBrk="1" fontAlgn="auto" hangingPunct="1"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s-MX" sz="3000" dirty="0">
                <a:solidFill>
                  <a:srgbClr val="FFFF00"/>
                </a:solidFill>
              </a:rPr>
              <a:t>Implementar el algoritmo en sistemas paralelos para incrementar la velocidad y alcanzar la clasificación de experimentos con un número de clases mayor.</a:t>
            </a:r>
          </a:p>
          <a:p>
            <a:pPr marL="0" indent="0" algn="just" eaLnBrk="1" fontAlgn="auto" hangingPunct="1"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endParaRPr lang="es-MX" sz="3000" dirty="0">
              <a:solidFill>
                <a:srgbClr val="FFFF00"/>
              </a:solidFill>
            </a:endParaRPr>
          </a:p>
          <a:p>
            <a:pPr marL="0" indent="0" algn="just" eaLnBrk="1" fontAlgn="auto" hangingPunct="1"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s-MX" sz="3000" dirty="0">
                <a:solidFill>
                  <a:srgbClr val="FFFF00"/>
                </a:solidFill>
              </a:rPr>
              <a:t>Este algoritmo también puede ser utilizado para el reconocimiento de objetos.</a:t>
            </a:r>
          </a:p>
        </p:txBody>
      </p:sp>
    </p:spTree>
    <p:extLst>
      <p:ext uri="{BB962C8B-B14F-4D97-AF65-F5344CB8AC3E}">
        <p14:creationId xmlns:p14="http://schemas.microsoft.com/office/powerpoint/2010/main" val="366805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sz="quarter" idx="13"/>
          </p:nvPr>
        </p:nvSpPr>
        <p:spPr>
          <a:xfrm>
            <a:off x="352425" y="692150"/>
            <a:ext cx="8612188" cy="4724400"/>
          </a:xfrm>
        </p:spPr>
        <p:txBody>
          <a:bodyPr>
            <a:noAutofit/>
          </a:bodyPr>
          <a:lstStyle/>
          <a:p>
            <a:pPr marL="0" indent="0" algn="just" eaLnBrk="1" fontAlgn="t" hangingPunct="1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s-ES" sz="1200" dirty="0">
                <a:latin typeface="Arial" pitchFamily="34" charset="0"/>
                <a:cs typeface="Arial" pitchFamily="34" charset="0"/>
              </a:rPr>
              <a:t>[1] Pedro Ponce Cruz, Inteligencia Artificial con aplicaciones a la ingeniería.: </a:t>
            </a:r>
            <a:r>
              <a:rPr lang="es-ES" sz="1200" dirty="0" err="1">
                <a:latin typeface="Arial" pitchFamily="34" charset="0"/>
                <a:cs typeface="Arial" pitchFamily="34" charset="0"/>
              </a:rPr>
              <a:t>Alfaomega</a:t>
            </a:r>
            <a:r>
              <a:rPr lang="es-ES" sz="1200" dirty="0">
                <a:latin typeface="Arial" pitchFamily="34" charset="0"/>
                <a:cs typeface="Arial" pitchFamily="34" charset="0"/>
              </a:rPr>
              <a:t>, 2010.</a:t>
            </a:r>
          </a:p>
          <a:p>
            <a:pPr marL="0" indent="0" algn="just" eaLnBrk="1" fontAlgn="t" hangingPunct="1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s-ES" sz="1200" dirty="0">
                <a:latin typeface="Arial" pitchFamily="34" charset="0"/>
                <a:cs typeface="Arial" pitchFamily="34" charset="0"/>
              </a:rPr>
              <a:t>[2] Gonzalo Pajares, Martín Sanz, and </a:t>
            </a:r>
            <a:r>
              <a:rPr lang="es-ES" sz="1200" dirty="0" err="1">
                <a:latin typeface="Arial" pitchFamily="34" charset="0"/>
                <a:cs typeface="Arial" pitchFamily="34" charset="0"/>
              </a:rPr>
              <a:t>Jesus</a:t>
            </a:r>
            <a:r>
              <a:rPr lang="es-ES" sz="1200" dirty="0">
                <a:latin typeface="Arial" pitchFamily="34" charset="0"/>
                <a:cs typeface="Arial" pitchFamily="34" charset="0"/>
              </a:rPr>
              <a:t> M. de la Cruz García, Ejercicios Resueltos de Visión por Computadora.: </a:t>
            </a:r>
            <a:r>
              <a:rPr lang="es-ES" sz="1200" dirty="0" err="1">
                <a:latin typeface="Arial" pitchFamily="34" charset="0"/>
                <a:cs typeface="Arial" pitchFamily="34" charset="0"/>
              </a:rPr>
              <a:t>Alfaomega</a:t>
            </a:r>
            <a:r>
              <a:rPr lang="es-ES" sz="1200" dirty="0">
                <a:latin typeface="Arial" pitchFamily="34" charset="0"/>
                <a:cs typeface="Arial" pitchFamily="34" charset="0"/>
              </a:rPr>
              <a:t>, 2008.</a:t>
            </a:r>
          </a:p>
          <a:p>
            <a:pPr marL="0" indent="0" algn="just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n-US" sz="1200" dirty="0">
                <a:latin typeface="Arial" pitchFamily="34" charset="0"/>
                <a:cs typeface="Arial" pitchFamily="34" charset="0"/>
              </a:rPr>
              <a:t>[3]W. McCulloch, W. Pitts (1943). A logical calculus of the ideas immanent in nervous activity. Bulletin of Mathematical Biophysics, 7:115 - 133. </a:t>
            </a:r>
          </a:p>
          <a:p>
            <a:pPr marL="0" indent="0" algn="just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n-US" sz="1200" dirty="0">
                <a:latin typeface="Arial" pitchFamily="34" charset="0"/>
                <a:cs typeface="Arial" pitchFamily="34" charset="0"/>
              </a:rPr>
              <a:t>[4]Q. Ramirez, J. A., M.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Chancón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(2011).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Redes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neuronales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artificiales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para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el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procesamiento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imágenes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una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revisión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de la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última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década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RIEE&amp;C,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Revista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Ingeniería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Eléctrica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Electrónica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y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Computación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, Vol. 9 No. 1</a:t>
            </a:r>
          </a:p>
          <a:p>
            <a:pPr marL="0" indent="0" algn="just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n-US" sz="1200" dirty="0">
                <a:latin typeface="Arial" pitchFamily="34" charset="0"/>
                <a:cs typeface="Arial" pitchFamily="34" charset="0"/>
              </a:rPr>
              <a:t>[5] </a:t>
            </a:r>
            <a:r>
              <a:rPr lang="es-ES" sz="1200" dirty="0">
                <a:latin typeface="Arial" pitchFamily="34" charset="0"/>
                <a:cs typeface="Arial" pitchFamily="34" charset="0"/>
              </a:rPr>
              <a:t>J. Sebastián, L. Gonzalo, E. Delgado. (2009) Investigación referente a un </a:t>
            </a:r>
            <a:r>
              <a:rPr lang="es-MX" sz="1200" dirty="0">
                <a:latin typeface="Arial" pitchFamily="34" charset="0"/>
                <a:cs typeface="Arial" pitchFamily="34" charset="0"/>
              </a:rPr>
              <a:t>clasificador no lineal basado en redes neuronales con funciones de base radial para implementación en sistemas de punto fijo. Revista Tecnológicas N0. 22</a:t>
            </a:r>
          </a:p>
          <a:p>
            <a:pPr marL="0" indent="0" algn="just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s-MX" sz="1200" dirty="0">
                <a:latin typeface="Arial" pitchFamily="34" charset="0"/>
                <a:cs typeface="Arial" pitchFamily="34" charset="0"/>
              </a:rPr>
              <a:t>[6] F. Gallegos, C. </a:t>
            </a:r>
            <a:r>
              <a:rPr lang="es-MX" sz="1200" dirty="0" err="1">
                <a:latin typeface="Arial" pitchFamily="34" charset="0"/>
                <a:cs typeface="Arial" pitchFamily="34" charset="0"/>
              </a:rPr>
              <a:t>Ponomaryov</a:t>
            </a:r>
            <a:r>
              <a:rPr lang="es-MX" sz="1200" dirty="0">
                <a:latin typeface="Arial" pitchFamily="34" charset="0"/>
                <a:cs typeface="Arial" pitchFamily="34" charset="0"/>
              </a:rPr>
              <a:t>, A. </a:t>
            </a:r>
            <a:r>
              <a:rPr lang="es-MX" sz="1200" dirty="0" err="1">
                <a:latin typeface="Arial" pitchFamily="34" charset="0"/>
                <a:cs typeface="Arial" pitchFamily="34" charset="0"/>
              </a:rPr>
              <a:t>Michtchenko</a:t>
            </a:r>
            <a:r>
              <a:rPr lang="es-MX" sz="1200" dirty="0">
                <a:latin typeface="Arial" pitchFamily="34" charset="0"/>
                <a:cs typeface="Arial" pitchFamily="34" charset="0"/>
              </a:rPr>
              <a:t> y J. Moreno (2008). La función de base radial de rango tipo M para la clasificación de imágenes de mamografía Científica Vol. 12 Núm. 2 pp.55-65 ESIME-IPN. ISSN 1665-0654</a:t>
            </a:r>
          </a:p>
          <a:p>
            <a:pPr marL="0" indent="0" algn="just" eaLnBrk="1" fontAlgn="t" hangingPunct="1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s-ES" sz="1200" dirty="0"/>
              <a:t>[7]F. Gallegos, V. </a:t>
            </a:r>
            <a:r>
              <a:rPr lang="es-ES" sz="1200" dirty="0" err="1"/>
              <a:t>Ponomaryov</a:t>
            </a:r>
            <a:r>
              <a:rPr lang="es-ES" sz="1200" dirty="0"/>
              <a:t>, A. </a:t>
            </a:r>
            <a:r>
              <a:rPr lang="es-ES" sz="1200" dirty="0" err="1"/>
              <a:t>Michtchenko</a:t>
            </a:r>
            <a:r>
              <a:rPr lang="es-ES" sz="1200" dirty="0"/>
              <a:t>, and J. Moreno, "Función de base radial de rango tipo M para la clasificación de imágenes de mamografía," </a:t>
            </a:r>
            <a:r>
              <a:rPr lang="es-ES" sz="1200" i="1" dirty="0"/>
              <a:t>Científica</a:t>
            </a:r>
            <a:r>
              <a:rPr lang="es-ES" sz="1200" dirty="0"/>
              <a:t>, vol. 12, no. 2, pp. 55-65, Noviembre 2007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0" indent="0" algn="just" eaLnBrk="1" fontAlgn="t" hangingPunct="1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s-ES" sz="1200" dirty="0">
                <a:latin typeface="Arial" pitchFamily="34" charset="0"/>
                <a:cs typeface="Arial" pitchFamily="34" charset="0"/>
              </a:rPr>
              <a:t>[8]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Mansour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Sheikhan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, Reza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Shahnazi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, and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Ehsan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Hemmati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, "Adaptive active queue management controller for TCP communication networks using PSO-RBF models," Springer-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Verlag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, vol. 22, no. 5, pp. 933-945, April 2013.</a:t>
            </a:r>
            <a:endParaRPr lang="es-MX" sz="1200" dirty="0">
              <a:latin typeface="Arial" pitchFamily="34" charset="0"/>
              <a:cs typeface="Arial" pitchFamily="34" charset="0"/>
            </a:endParaRPr>
          </a:p>
          <a:p>
            <a:pPr marL="0" indent="0" algn="just" eaLnBrk="1" fontAlgn="t" hangingPunct="1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s-ES" sz="1200" dirty="0">
                <a:latin typeface="Arial" pitchFamily="34" charset="0"/>
                <a:cs typeface="Arial" pitchFamily="34" charset="0"/>
              </a:rPr>
              <a:t>[9]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Pradipta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Maji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and P. Pal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Chaudhuri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, "RBFFCA: A Hybrid Pattern Classifier Using Radial Basis Function," The ACM Digital Library, vol. 78, no. 3, pp. 369-396, 2007.</a:t>
            </a:r>
            <a:endParaRPr lang="es-MX" sz="1200" dirty="0">
              <a:latin typeface="Arial" pitchFamily="34" charset="0"/>
              <a:cs typeface="Arial" pitchFamily="34" charset="0"/>
            </a:endParaRPr>
          </a:p>
          <a:p>
            <a:pPr marL="0" indent="0" algn="just" eaLnBrk="1" fontAlgn="t" hangingPunct="1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s-ES" sz="1200" dirty="0">
                <a:latin typeface="Arial" pitchFamily="34" charset="0"/>
                <a:cs typeface="Arial" pitchFamily="34" charset="0"/>
              </a:rPr>
              <a:t>[10]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Sunch-Kwun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Oh,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Sunch-Hoon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Yoo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, and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Witold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Pedrycz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, "Design of face recognition algorithm using PCA-LDA combined for hybrid data pre-processing and polynomial-based RBF neural networks : Design and its application," Elsevier, vol. 40, pp. 1451-1466, 2013.</a:t>
            </a:r>
            <a:endParaRPr lang="es-MX" sz="1200" dirty="0">
              <a:latin typeface="Arial" pitchFamily="34" charset="0"/>
              <a:cs typeface="Arial" pitchFamily="34" charset="0"/>
            </a:endParaRPr>
          </a:p>
          <a:p>
            <a:pPr marL="0" indent="0" algn="just" eaLnBrk="1" fontAlgn="t" hangingPunct="1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s-ES" sz="1200" dirty="0">
                <a:latin typeface="Arial" pitchFamily="34" charset="0"/>
                <a:cs typeface="Arial" pitchFamily="34" charset="0"/>
              </a:rPr>
              <a:t>[11]</a:t>
            </a:r>
            <a:r>
              <a:rPr lang="es-MX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Iman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Poultangari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, Reza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Shahnazi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, and Mansour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Sheikhan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, "RBF neural network based PI pitch controller for a class of 5-MW wind turbines using particles warm optimization algorithm,"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ScienceDirect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, vol. 51, no. 5, pp. 641-648,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Septiembre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2012.</a:t>
            </a:r>
            <a:endParaRPr lang="es-MX" sz="1200" dirty="0">
              <a:latin typeface="Arial" pitchFamily="34" charset="0"/>
              <a:cs typeface="Arial" pitchFamily="34" charset="0"/>
            </a:endParaRPr>
          </a:p>
          <a:p>
            <a:pPr marL="0" indent="0" algn="just" eaLnBrk="1" fontAlgn="t" hangingPunct="1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n-US" sz="1200" dirty="0">
                <a:latin typeface="Arial" pitchFamily="34" charset="0"/>
                <a:cs typeface="Arial" pitchFamily="34" charset="0"/>
              </a:rPr>
              <a:t>[12]Christopher M. Bishop, Neural Network for Pattern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Reconigtion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,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Firts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ed. New York, Oxford: Oxford University Press, 2008., 2008.</a:t>
            </a:r>
          </a:p>
          <a:p>
            <a:pPr marL="0" indent="0" algn="just" eaLnBrk="1" fontAlgn="t" hangingPunct="1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r>
              <a:rPr lang="es-MX" sz="1200" dirty="0">
                <a:latin typeface="Arial" pitchFamily="34" charset="0"/>
                <a:cs typeface="Arial" pitchFamily="34" charset="0"/>
              </a:rPr>
              <a:t>[13] </a:t>
            </a:r>
            <a:r>
              <a:rPr lang="es-ES" sz="1200" dirty="0">
                <a:latin typeface="Arial" pitchFamily="34" charset="0"/>
                <a:cs typeface="Arial" pitchFamily="34" charset="0"/>
              </a:rPr>
              <a:t>Juan Sebastián Botero Valencia, Luis Gonzalo Sánchez Giraldo , and </a:t>
            </a:r>
            <a:r>
              <a:rPr lang="es-ES" sz="1200" dirty="0" err="1">
                <a:latin typeface="Arial" pitchFamily="34" charset="0"/>
                <a:cs typeface="Arial" pitchFamily="34" charset="0"/>
              </a:rPr>
              <a:t>Edilson</a:t>
            </a:r>
            <a:r>
              <a:rPr lang="es-ES" sz="1200" dirty="0">
                <a:latin typeface="Arial" pitchFamily="34" charset="0"/>
                <a:cs typeface="Arial" pitchFamily="34" charset="0"/>
              </a:rPr>
              <a:t> Delgado Trejos, "Clasificador no lineal basado en redes neuronales con funciones de base radial para implementación en sistemas de punto fijo," </a:t>
            </a:r>
            <a:r>
              <a:rPr lang="es-ES" sz="1200" dirty="0" err="1">
                <a:latin typeface="Arial" pitchFamily="34" charset="0"/>
                <a:cs typeface="Arial" pitchFamily="34" charset="0"/>
              </a:rPr>
              <a:t>Tecnologícas</a:t>
            </a:r>
            <a:r>
              <a:rPr lang="es-ES" sz="1200" dirty="0">
                <a:latin typeface="Arial" pitchFamily="34" charset="0"/>
                <a:cs typeface="Arial" pitchFamily="34" charset="0"/>
              </a:rPr>
              <a:t>, no. 22, Julio 2009.</a:t>
            </a:r>
            <a:endParaRPr lang="es-MX" sz="1200" dirty="0">
              <a:latin typeface="Arial" pitchFamily="34" charset="0"/>
              <a:cs typeface="Arial" pitchFamily="34" charset="0"/>
            </a:endParaRPr>
          </a:p>
          <a:p>
            <a:pPr marL="0" indent="0" algn="just" eaLnBrk="1" fontAlgn="t" hangingPunct="1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endParaRPr lang="es-MX" sz="1200" dirty="0">
              <a:latin typeface="Arial" pitchFamily="34" charset="0"/>
              <a:cs typeface="Arial" pitchFamily="34" charset="0"/>
            </a:endParaRPr>
          </a:p>
          <a:p>
            <a:pPr marL="0" indent="0" algn="just" eaLnBrk="1" fontAlgn="auto" hangingPunct="1"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endParaRPr lang="es-MX" sz="1200" dirty="0">
              <a:latin typeface="Arial" pitchFamily="34" charset="0"/>
              <a:cs typeface="Arial" pitchFamily="34" charset="0"/>
            </a:endParaRPr>
          </a:p>
          <a:p>
            <a:pPr marL="0" indent="0" algn="just" eaLnBrk="1" fontAlgn="auto" hangingPunct="1"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/>
            </a:pPr>
            <a:endParaRPr lang="es-MX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52426" y="-315416"/>
            <a:ext cx="7680960" cy="10668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Referencias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4.bp.blogspot.com/_uoGH2mgklhc/S22lVYVrgZI/AAAAAAAAAAM/Oov7OULjKO0/S660/neuron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5"/>
          <a:stretch>
            <a:fillRect/>
          </a:stretch>
        </p:blipFill>
        <p:spPr bwMode="auto">
          <a:xfrm>
            <a:off x="-479425" y="0"/>
            <a:ext cx="69961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3350526" y="1866890"/>
            <a:ext cx="657552" cy="553998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n-lt"/>
                <a:cs typeface="+mn-cs"/>
              </a:rPr>
              <a:t>W</a:t>
            </a:r>
            <a:r>
              <a:rPr lang="es-ES" sz="3000" b="1" baseline="-25000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n-lt"/>
                <a:cs typeface="+mn-cs"/>
              </a:rPr>
              <a:t>1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790686" y="2226930"/>
            <a:ext cx="657552" cy="553998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n-lt"/>
                <a:cs typeface="+mn-cs"/>
              </a:rPr>
              <a:t>W</a:t>
            </a:r>
            <a:r>
              <a:rPr lang="es-ES" sz="3000" b="1" baseline="-25000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n-lt"/>
                <a:cs typeface="+mn-cs"/>
              </a:rPr>
              <a:t>3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4853214" y="3307050"/>
            <a:ext cx="657552" cy="553998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n-lt"/>
                <a:cs typeface="+mn-cs"/>
              </a:rPr>
              <a:t>W</a:t>
            </a:r>
            <a:r>
              <a:rPr lang="es-ES" sz="3000" b="1" baseline="-25000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n-lt"/>
                <a:cs typeface="+mn-cs"/>
              </a:rPr>
              <a:t>4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4142614" y="1506850"/>
            <a:ext cx="657552" cy="553998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n-lt"/>
                <a:cs typeface="+mn-cs"/>
              </a:rPr>
              <a:t>W</a:t>
            </a:r>
            <a:r>
              <a:rPr lang="es-ES" sz="3000" b="1" baseline="-25000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n-lt"/>
                <a:cs typeface="+mn-cs"/>
              </a:rPr>
              <a:t>2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4421166" y="3573016"/>
            <a:ext cx="657552" cy="553998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n-lt"/>
                <a:cs typeface="+mn-cs"/>
              </a:rPr>
              <a:t>W</a:t>
            </a:r>
            <a:r>
              <a:rPr lang="es-ES" sz="3000" b="1" baseline="-25000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n-lt"/>
                <a:cs typeface="+mn-cs"/>
              </a:rPr>
              <a:t>5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197030" y="3523074"/>
            <a:ext cx="657552" cy="553998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n-lt"/>
                <a:cs typeface="+mn-cs"/>
              </a:rPr>
              <a:t>W</a:t>
            </a:r>
            <a:r>
              <a:rPr lang="es-ES" sz="3000" b="1" baseline="-25000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n-lt"/>
                <a:cs typeface="+mn-cs"/>
              </a:rPr>
              <a:t>6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2915816" y="2586970"/>
            <a:ext cx="674672" cy="553998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n-lt"/>
                <a:cs typeface="+mn-cs"/>
              </a:rPr>
              <a:t>W</a:t>
            </a:r>
            <a:r>
              <a:rPr lang="es-ES" sz="3000" b="1" baseline="-25000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n-lt"/>
                <a:cs typeface="+mn-cs"/>
              </a:rPr>
              <a:t>7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5317738" y="-118266"/>
            <a:ext cx="650627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cs typeface="+mn-cs"/>
              </a:rPr>
              <a:t>X</a:t>
            </a:r>
            <a:r>
              <a:rPr lang="es-ES" sz="4000" b="1" spc="50" baseline="-2500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cs typeface="+mn-cs"/>
              </a:rPr>
              <a:t>3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903747" y="2595972"/>
            <a:ext cx="650627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cs typeface="+mn-cs"/>
              </a:rPr>
              <a:t>X</a:t>
            </a:r>
            <a:r>
              <a:rPr lang="es-ES" sz="4000" b="1" spc="50" baseline="-2500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cs typeface="+mn-cs"/>
              </a:rPr>
              <a:t>4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5812314" y="5138318"/>
            <a:ext cx="650627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cs typeface="+mn-cs"/>
              </a:rPr>
              <a:t>X</a:t>
            </a:r>
            <a:r>
              <a:rPr lang="es-ES" sz="4000" b="1" spc="50" baseline="-2500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cs typeface="+mn-cs"/>
              </a:rPr>
              <a:t>5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1717338" y="4202214"/>
            <a:ext cx="650627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cs typeface="+mn-cs"/>
              </a:rPr>
              <a:t>X</a:t>
            </a:r>
            <a:r>
              <a:rPr lang="es-ES" sz="4000" b="1" spc="50" baseline="-2500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cs typeface="+mn-cs"/>
              </a:rPr>
              <a:t>6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133162" y="1116323"/>
            <a:ext cx="650627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cs typeface="+mn-cs"/>
              </a:rPr>
              <a:t>X</a:t>
            </a:r>
            <a:r>
              <a:rPr lang="es-ES" sz="4000" b="1" spc="50" baseline="-2500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cs typeface="+mn-cs"/>
              </a:rPr>
              <a:t>7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1933362" y="662684"/>
            <a:ext cx="650627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cs typeface="+mn-cs"/>
              </a:rPr>
              <a:t>X</a:t>
            </a:r>
            <a:r>
              <a:rPr lang="es-ES" sz="4000" b="1" spc="50" baseline="-2500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cs typeface="+mn-cs"/>
              </a:rPr>
              <a:t>1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3636280" y="-55064"/>
            <a:ext cx="650627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cs typeface="+mn-cs"/>
              </a:rPr>
              <a:t>X</a:t>
            </a:r>
            <a:r>
              <a:rPr lang="es-ES" sz="4000" b="1" spc="50" baseline="-2500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cs typeface="+mn-cs"/>
              </a:rPr>
              <a:t>2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3491880" y="2348880"/>
            <a:ext cx="1104790" cy="120032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isometricLeftDown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7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60000" endA="900" endPos="60000" dist="29997" dir="5400000" sy="-100000" algn="bl" rotWithShape="0"/>
                </a:effectLst>
                <a:latin typeface="+mn-lt"/>
                <a:cs typeface="+mn-cs"/>
              </a:rPr>
              <a:t>N</a:t>
            </a:r>
            <a:r>
              <a:rPr lang="es-ES" sz="7200" b="1" baseline="-2500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60000" endA="900" endPos="60000" dist="29997" dir="5400000" sy="-100000" algn="bl" rotWithShape="0"/>
                </a:effectLst>
                <a:latin typeface="+mn-lt"/>
                <a:cs typeface="+mn-cs"/>
              </a:rPr>
              <a:t>1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5994430" y="332656"/>
            <a:ext cx="3844322" cy="120032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perspectiveContrastingLeftFacing"/>
              <a:lightRig rig="threePt" dir="t"/>
            </a:scene3d>
            <a:sp3d extrusionH="57150">
              <a:bevelT w="69850" h="69850" prst="divot"/>
            </a:sp3d>
          </a:bodyPr>
          <a:lstStyle>
            <a:defPPr>
              <a:defRPr lang="es-ES"/>
            </a:defPPr>
            <a:lvl1pPr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60000" endA="900" endPos="60000" dist="29997" dir="5400000" sy="-100000" algn="bl" rotWithShape="0"/>
                </a:effectLst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>
                <a:ln w="17780" cmpd="sng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FFFF00"/>
                </a:solidFill>
                <a:latin typeface="+mn-lt"/>
                <a:cs typeface="+mn-cs"/>
              </a:rPr>
              <a:t>Neurona </a:t>
            </a:r>
          </a:p>
        </p:txBody>
      </p:sp>
      <p:sp>
        <p:nvSpPr>
          <p:cNvPr id="21" name="20 CuadroTexto"/>
          <p:cNvSpPr txBox="1"/>
          <p:nvPr/>
        </p:nvSpPr>
        <p:spPr>
          <a:xfrm>
            <a:off x="6464126" y="2941901"/>
            <a:ext cx="2644378" cy="1015663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>
            <a:defPPr>
              <a:defRPr lang="es-ES"/>
            </a:defPPr>
            <a:lvl1pPr>
              <a:defRPr sz="3000" b="1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>
                <a:solidFill>
                  <a:srgbClr val="FFFF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n-lt"/>
                <a:cs typeface="+mn-cs"/>
              </a:rPr>
              <a:t>Pesos o pulsos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>
                <a:solidFill>
                  <a:srgbClr val="FFFF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n-lt"/>
                <a:cs typeface="+mn-cs"/>
              </a:rPr>
              <a:t> Sinápticos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6798637" y="3933056"/>
            <a:ext cx="2093843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ES"/>
            </a:defPPr>
            <a:lvl1pPr>
              <a:defRPr sz="40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>
                <a:latin typeface="+mn-lt"/>
                <a:cs typeface="+mn-cs"/>
              </a:rPr>
              <a:t>Entradas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6841598" y="2422629"/>
            <a:ext cx="2050882" cy="646331"/>
          </a:xfrm>
          <a:prstGeom prst="rect">
            <a:avLst/>
          </a:prstGeom>
          <a:noFill/>
        </p:spPr>
        <p:txBody>
          <a:bodyPr spcFirstLastPara="1" wrap="none">
            <a:prstTxWarp prst="textArchUp">
              <a:avLst/>
            </a:prstTxWarp>
            <a:spAutoFit/>
            <a:scene3d>
              <a:camera prst="perspectiveContrastingRightFacing"/>
              <a:lightRig rig="balanced" dir="t">
                <a:rot lat="0" lon="0" rev="2100000"/>
              </a:lightRig>
            </a:scene3d>
            <a:sp3d extrusionH="57150" prstMaterial="metal">
              <a:bevelT w="38100" h="25400" prst="artDeco"/>
              <a:contourClr>
                <a:schemeClr val="bg2"/>
              </a:contourClr>
            </a:sp3d>
          </a:bodyPr>
          <a:lstStyle>
            <a:defPPr>
              <a:defRPr lang="es-ES"/>
            </a:defPPr>
            <a:lvl1pPr>
              <a:defRPr sz="3600" b="1">
                <a:ln w="50800"/>
                <a:solidFill>
                  <a:schemeClr val="bg1">
                    <a:shade val="5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5000" dirty="0">
                <a:solidFill>
                  <a:srgbClr val="FFC000"/>
                </a:solidFill>
                <a:latin typeface="+mn-lt"/>
                <a:cs typeface="+mn-cs"/>
              </a:rPr>
              <a:t>Dendritas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991831" y="5229200"/>
            <a:ext cx="2140009" cy="120032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isometricOffAxis1Right"/>
              <a:lightRig rig="threePt" dir="t"/>
            </a:scene3d>
            <a:sp3d extrusionH="57150">
              <a:bevelT w="69850" h="69850" prst="divot"/>
            </a:sp3d>
          </a:bodyPr>
          <a:lstStyle>
            <a:defPPr>
              <a:defRPr lang="es-ES"/>
            </a:defPPr>
            <a:lvl1pPr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60000" endA="900" endPos="60000" dist="29997" dir="5400000" sy="-100000" algn="bl" rotWithShape="0"/>
                </a:effectLst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>
                <a:latin typeface="+mn-lt"/>
                <a:cs typeface="+mn-cs"/>
              </a:rPr>
              <a:t>Axón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1447194" y="2204864"/>
            <a:ext cx="532518" cy="523220"/>
          </a:xfrm>
          <a:prstGeom prst="rect">
            <a:avLst/>
          </a:prstGeom>
          <a:noFill/>
        </p:spPr>
        <p:txBody>
          <a:bodyPr spcFirstLastPara="1" wrap="none">
            <a:prstTxWarp prst="textArchUp">
              <a:avLst/>
            </a:prstTxWarp>
            <a:spAutoFit/>
            <a:scene3d>
              <a:camera prst="perspectiveContrastingRightFacing"/>
              <a:lightRig rig="balanced" dir="t">
                <a:rot lat="0" lon="0" rev="2100000"/>
              </a:lightRig>
            </a:scene3d>
            <a:sp3d extrusionH="57150" prstMaterial="metal">
              <a:bevelT w="38100" h="25400" prst="artDeco"/>
              <a:contourClr>
                <a:schemeClr val="bg2"/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dirty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n-lt"/>
                <a:cs typeface="+mn-cs"/>
              </a:rPr>
              <a:t>D</a:t>
            </a:r>
            <a:r>
              <a:rPr lang="es-ES" sz="3600" b="1" baseline="-25000" dirty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n-lt"/>
                <a:cs typeface="+mn-cs"/>
              </a:rPr>
              <a:t>7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2483768" y="1628800"/>
            <a:ext cx="532518" cy="523220"/>
          </a:xfrm>
          <a:prstGeom prst="rect">
            <a:avLst/>
          </a:prstGeom>
          <a:noFill/>
        </p:spPr>
        <p:txBody>
          <a:bodyPr spcFirstLastPara="1" wrap="none">
            <a:prstTxWarp prst="textArchUp">
              <a:avLst/>
            </a:prstTxWarp>
            <a:spAutoFit/>
            <a:scene3d>
              <a:camera prst="perspectiveContrastingRightFacing"/>
              <a:lightRig rig="balanced" dir="t">
                <a:rot lat="0" lon="0" rev="2100000"/>
              </a:lightRig>
            </a:scene3d>
            <a:sp3d extrusionH="57150" prstMaterial="metal">
              <a:bevelT w="38100" h="25400" prst="artDeco"/>
              <a:contourClr>
                <a:schemeClr val="bg2"/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dirty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n-lt"/>
                <a:cs typeface="+mn-cs"/>
              </a:rPr>
              <a:t>D</a:t>
            </a:r>
            <a:r>
              <a:rPr lang="es-ES" sz="3600" b="1" baseline="-25000" dirty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n-lt"/>
                <a:cs typeface="+mn-cs"/>
              </a:rPr>
              <a:t>1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4111490" y="836712"/>
            <a:ext cx="532518" cy="523220"/>
          </a:xfrm>
          <a:prstGeom prst="rect">
            <a:avLst/>
          </a:prstGeom>
          <a:noFill/>
        </p:spPr>
        <p:txBody>
          <a:bodyPr spcFirstLastPara="1" wrap="none">
            <a:prstTxWarp prst="textArchUp">
              <a:avLst/>
            </a:prstTxWarp>
            <a:spAutoFit/>
            <a:scene3d>
              <a:camera prst="perspectiveContrastingRightFacing"/>
              <a:lightRig rig="balanced" dir="t">
                <a:rot lat="0" lon="0" rev="2100000"/>
              </a:lightRig>
            </a:scene3d>
            <a:sp3d extrusionH="57150" prstMaterial="metal">
              <a:bevelT w="38100" h="25400" prst="artDeco"/>
              <a:contourClr>
                <a:schemeClr val="bg2"/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dirty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n-lt"/>
                <a:cs typeface="+mn-cs"/>
              </a:rPr>
              <a:t>D</a:t>
            </a:r>
            <a:r>
              <a:rPr lang="es-ES" sz="3600" b="1" baseline="-25000" dirty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n-lt"/>
                <a:cs typeface="+mn-cs"/>
              </a:rPr>
              <a:t>2</a:t>
            </a:r>
          </a:p>
        </p:txBody>
      </p:sp>
      <p:sp>
        <p:nvSpPr>
          <p:cNvPr id="28" name="27 CuadroTexto"/>
          <p:cNvSpPr txBox="1"/>
          <p:nvPr/>
        </p:nvSpPr>
        <p:spPr>
          <a:xfrm>
            <a:off x="5004048" y="745540"/>
            <a:ext cx="532518" cy="523220"/>
          </a:xfrm>
          <a:prstGeom prst="rect">
            <a:avLst/>
          </a:prstGeom>
          <a:noFill/>
        </p:spPr>
        <p:txBody>
          <a:bodyPr spcFirstLastPara="1" wrap="none">
            <a:prstTxWarp prst="textArchUp">
              <a:avLst/>
            </a:prstTxWarp>
            <a:spAutoFit/>
            <a:scene3d>
              <a:camera prst="perspectiveContrastingRightFacing"/>
              <a:lightRig rig="balanced" dir="t">
                <a:rot lat="0" lon="0" rev="2100000"/>
              </a:lightRig>
            </a:scene3d>
            <a:sp3d extrusionH="57150" prstMaterial="metal">
              <a:bevelT w="38100" h="25400" prst="artDeco"/>
              <a:contourClr>
                <a:schemeClr val="bg2"/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dirty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n-lt"/>
                <a:cs typeface="+mn-cs"/>
              </a:rPr>
              <a:t>D</a:t>
            </a:r>
            <a:r>
              <a:rPr lang="es-ES" sz="3600" b="1" baseline="-25000" dirty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n-lt"/>
                <a:cs typeface="+mn-cs"/>
              </a:rPr>
              <a:t>3</a:t>
            </a:r>
          </a:p>
        </p:txBody>
      </p:sp>
      <p:sp>
        <p:nvSpPr>
          <p:cNvPr id="29" name="28 CuadroTexto"/>
          <p:cNvSpPr txBox="1"/>
          <p:nvPr/>
        </p:nvSpPr>
        <p:spPr>
          <a:xfrm>
            <a:off x="5148064" y="3193812"/>
            <a:ext cx="532518" cy="523220"/>
          </a:xfrm>
          <a:prstGeom prst="rect">
            <a:avLst/>
          </a:prstGeom>
          <a:noFill/>
        </p:spPr>
        <p:txBody>
          <a:bodyPr spcFirstLastPara="1" wrap="none">
            <a:prstTxWarp prst="textArchUp">
              <a:avLst/>
            </a:prstTxWarp>
            <a:spAutoFit/>
            <a:scene3d>
              <a:camera prst="perspectiveContrastingRightFacing"/>
              <a:lightRig rig="balanced" dir="t">
                <a:rot lat="0" lon="0" rev="2100000"/>
              </a:lightRig>
            </a:scene3d>
            <a:sp3d extrusionH="57150" prstMaterial="metal">
              <a:bevelT w="38100" h="25400" prst="artDeco"/>
              <a:contourClr>
                <a:schemeClr val="bg2"/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dirty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n-lt"/>
                <a:cs typeface="+mn-cs"/>
              </a:rPr>
              <a:t>D</a:t>
            </a:r>
            <a:r>
              <a:rPr lang="es-ES" sz="3600" b="1" baseline="-25000" dirty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n-lt"/>
                <a:cs typeface="+mn-cs"/>
              </a:rPr>
              <a:t>4</a:t>
            </a:r>
          </a:p>
        </p:txBody>
      </p:sp>
      <p:sp>
        <p:nvSpPr>
          <p:cNvPr id="30" name="29 CuadroTexto"/>
          <p:cNvSpPr txBox="1"/>
          <p:nvPr/>
        </p:nvSpPr>
        <p:spPr>
          <a:xfrm>
            <a:off x="5695666" y="4849996"/>
            <a:ext cx="532518" cy="523220"/>
          </a:xfrm>
          <a:prstGeom prst="rect">
            <a:avLst/>
          </a:prstGeom>
          <a:noFill/>
        </p:spPr>
        <p:txBody>
          <a:bodyPr spcFirstLastPara="1" wrap="none">
            <a:prstTxWarp prst="textArchUp">
              <a:avLst/>
            </a:prstTxWarp>
            <a:spAutoFit/>
            <a:scene3d>
              <a:camera prst="perspectiveContrastingRightFacing"/>
              <a:lightRig rig="balanced" dir="t">
                <a:rot lat="0" lon="0" rev="2100000"/>
              </a:lightRig>
            </a:scene3d>
            <a:sp3d extrusionH="57150" prstMaterial="metal">
              <a:bevelT w="38100" h="25400" prst="artDeco"/>
              <a:contourClr>
                <a:schemeClr val="bg2"/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dirty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n-lt"/>
                <a:cs typeface="+mn-cs"/>
              </a:rPr>
              <a:t>D</a:t>
            </a:r>
            <a:r>
              <a:rPr lang="es-ES" sz="3600" b="1" baseline="-25000" dirty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n-lt"/>
                <a:cs typeface="+mn-cs"/>
              </a:rPr>
              <a:t>5</a:t>
            </a:r>
          </a:p>
        </p:txBody>
      </p:sp>
      <p:sp>
        <p:nvSpPr>
          <p:cNvPr id="31" name="30 CuadroTexto"/>
          <p:cNvSpPr txBox="1"/>
          <p:nvPr/>
        </p:nvSpPr>
        <p:spPr>
          <a:xfrm>
            <a:off x="2339752" y="4005064"/>
            <a:ext cx="532518" cy="523220"/>
          </a:xfrm>
          <a:prstGeom prst="rect">
            <a:avLst/>
          </a:prstGeom>
          <a:noFill/>
        </p:spPr>
        <p:txBody>
          <a:bodyPr spcFirstLastPara="1" wrap="none">
            <a:prstTxWarp prst="textArchUp">
              <a:avLst/>
            </a:prstTxWarp>
            <a:spAutoFit/>
            <a:scene3d>
              <a:camera prst="perspectiveContrastingRightFacing"/>
              <a:lightRig rig="balanced" dir="t">
                <a:rot lat="0" lon="0" rev="2100000"/>
              </a:lightRig>
            </a:scene3d>
            <a:sp3d extrusionH="57150" prstMaterial="metal">
              <a:bevelT w="38100" h="25400" prst="artDeco"/>
              <a:contourClr>
                <a:schemeClr val="bg2"/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dirty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n-lt"/>
                <a:cs typeface="+mn-cs"/>
              </a:rPr>
              <a:t>D</a:t>
            </a:r>
            <a:r>
              <a:rPr lang="es-ES" sz="3600" b="1" baseline="-25000" dirty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n-lt"/>
                <a:cs typeface="+mn-cs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4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45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31" tmFilter="0, 0; 0.125,0.2665; 0.25,0.4; 0.375,0.465; 0.5,0.5;  0.625,0.535; 0.75,0.6; 0.875,0.7335; 1,1">
                                          <p:stCondLst>
                                            <p:cond delay="53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66" tmFilter="0, 0; 0.125,0.2665; 0.25,0.4; 0.375,0.465; 0.5,0.5;  0.625,0.535; 0.75,0.6; 0.875,0.7335; 1,1">
                                          <p:stCondLst>
                                            <p:cond delay="105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31" tmFilter="0, 0; 0.125,0.2665; 0.25,0.4; 0.375,0.465; 0.5,0.5;  0.625,0.535; 0.75,0.6; 0.875,0.7335; 1,1">
                                          <p:stCondLst>
                                            <p:cond delay="1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8" dur="21">
                                          <p:stCondLst>
                                            <p:cond delay="5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9" dur="133" decel="50000">
                                          <p:stCondLst>
                                            <p:cond delay="54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1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1" dur="133" decel="50000">
                                          <p:stCondLst>
                                            <p:cond delay="107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1">
                                          <p:stCondLst>
                                            <p:cond delay="131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3" dur="133" decel="50000">
                                          <p:stCondLst>
                                            <p:cond delay="13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1">
                                          <p:stCondLst>
                                            <p:cond delay="144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5" dur="133" decel="50000">
                                          <p:stCondLst>
                                            <p:cond delay="146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8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6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6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263371" y="2132856"/>
            <a:ext cx="6617261" cy="264687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/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none" lIns="91440" tIns="45720" rIns="91440" bIns="45720">
            <a:prstTxWarp prst="textChevron">
              <a:avLst/>
            </a:prstTxWarp>
            <a:spAutoFit/>
            <a:sp3d extrusionH="57150">
              <a:bevelT w="69850" h="69850" prst="divot"/>
            </a:sp3d>
          </a:bodyPr>
          <a:lstStyle/>
          <a:p>
            <a:pPr algn="ctr"/>
            <a:r>
              <a:rPr lang="es-ES" sz="16600" b="1" cap="none" spc="0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Gracias</a:t>
            </a:r>
          </a:p>
        </p:txBody>
      </p:sp>
      <p:sp>
        <p:nvSpPr>
          <p:cNvPr id="3" name="2 Rectángulo"/>
          <p:cNvSpPr/>
          <p:nvPr/>
        </p:nvSpPr>
        <p:spPr>
          <a:xfrm>
            <a:off x="1415771" y="1196752"/>
            <a:ext cx="6617261" cy="264687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isometricOffAxis2Left"/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none" lIns="91440" tIns="45720" rIns="91440" bIns="45720">
            <a:prstTxWarp prst="textChevron">
              <a:avLst/>
            </a:prstTxWarp>
            <a:spAutoFit/>
            <a:sp3d extrusionH="57150">
              <a:bevelT h="25400" prst="softRound"/>
            </a:sp3d>
          </a:bodyPr>
          <a:lstStyle/>
          <a:p>
            <a:pPr algn="ctr"/>
            <a:r>
              <a:rPr lang="es-ES" sz="16600" b="1" cap="none" spc="0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7020000" algn="tl">
                    <a:srgbClr val="000000"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Preguntas</a:t>
            </a:r>
          </a:p>
        </p:txBody>
      </p:sp>
    </p:spTree>
    <p:extLst>
      <p:ext uri="{BB962C8B-B14F-4D97-AF65-F5344CB8AC3E}">
        <p14:creationId xmlns:p14="http://schemas.microsoft.com/office/powerpoint/2010/main" val="221042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34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00"/>
                            </p:stCondLst>
                            <p:childTnLst>
                              <p:par>
                                <p:cTn id="3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300"/>
                            </p:stCondLst>
                            <p:childTnLst>
                              <p:par>
                                <p:cTn id="42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00"/>
                            </p:stCondLst>
                            <p:childTnLst>
                              <p:par>
                                <p:cTn id="49" presetID="34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4" grpId="4" animBg="1"/>
      <p:bldP spid="3" grpId="0" animBg="1"/>
      <p:bldP spid="3" grpId="1" animBg="1"/>
      <p:bldP spid="3" grpId="2" animBg="1"/>
      <p:bldP spid="3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2" descr="http://4.bp.blogspot.com/_uoGH2mgklhc/S22lVYVrgZI/AAAAAAAAAAM/Oov7OULjKO0/S660/neurona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8"/>
          <a:stretch/>
        </p:blipFill>
        <p:spPr bwMode="auto">
          <a:xfrm>
            <a:off x="5796136" y="4293096"/>
            <a:ext cx="3053195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19 Diagrama"/>
              <p:cNvGraphicFramePr/>
              <p:nvPr>
                <p:extLst>
                  <p:ext uri="{D42A27DB-BD31-4B8C-83A1-F6EECF244321}">
                    <p14:modId xmlns:p14="http://schemas.microsoft.com/office/powerpoint/2010/main" val="3441696474"/>
                  </p:ext>
                </p:extLst>
              </p:nvPr>
            </p:nvGraphicFramePr>
            <p:xfrm>
              <a:off x="251520" y="-1035496"/>
              <a:ext cx="9145016" cy="793708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20" name="19 Diagrama"/>
              <p:cNvGraphicFramePr/>
              <p:nvPr>
                <p:extLst>
                  <p:ext uri="{D42A27DB-BD31-4B8C-83A1-F6EECF244321}">
                    <p14:modId xmlns:p14="http://schemas.microsoft.com/office/powerpoint/2010/main" val="3441696474"/>
                  </p:ext>
                </p:extLst>
              </p:nvPr>
            </p:nvGraphicFramePr>
            <p:xfrm>
              <a:off x="251520" y="-1035496"/>
              <a:ext cx="9145016" cy="793708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cxnSp>
        <p:nvCxnSpPr>
          <p:cNvPr id="21" name="20 Conector recto"/>
          <p:cNvCxnSpPr/>
          <p:nvPr/>
        </p:nvCxnSpPr>
        <p:spPr>
          <a:xfrm>
            <a:off x="3735316" y="1731561"/>
            <a:ext cx="0" cy="1286103"/>
          </a:xfrm>
          <a:prstGeom prst="lin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21 CuadroTexto"/>
          <p:cNvSpPr txBox="1"/>
          <p:nvPr/>
        </p:nvSpPr>
        <p:spPr>
          <a:xfrm>
            <a:off x="4250888" y="4061715"/>
            <a:ext cx="1584507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lvl="0" algn="ctr"/>
            <a:r>
              <a:rPr lang="es-ES" sz="2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Elemento de </a:t>
            </a:r>
          </a:p>
          <a:p>
            <a:pPr lvl="0" algn="ctr"/>
            <a:r>
              <a:rPr lang="es-ES" sz="2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activación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4436637" y="2242456"/>
            <a:ext cx="398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lvl="0" algn="ctr">
              <a:defRPr sz="2200" b="1" baseline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defRPr>
            </a:lvl1pPr>
          </a:lstStyle>
          <a:p>
            <a:r>
              <a:rPr lang="es-ES" sz="1800" dirty="0"/>
              <a:t>+1</a:t>
            </a:r>
          </a:p>
        </p:txBody>
      </p:sp>
      <p:cxnSp>
        <p:nvCxnSpPr>
          <p:cNvPr id="9" name="8 Conector recto"/>
          <p:cNvCxnSpPr/>
          <p:nvPr/>
        </p:nvCxnSpPr>
        <p:spPr>
          <a:xfrm flipH="1">
            <a:off x="4997668" y="2247713"/>
            <a:ext cx="31266" cy="1629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>
            <a:off x="4418869" y="3101079"/>
            <a:ext cx="119785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10 Grupo"/>
          <p:cNvGrpSpPr/>
          <p:nvPr/>
        </p:nvGrpSpPr>
        <p:grpSpPr>
          <a:xfrm>
            <a:off x="4565895" y="2342121"/>
            <a:ext cx="894811" cy="1407130"/>
            <a:chOff x="5508104" y="2132856"/>
            <a:chExt cx="1113230" cy="1391491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cxnSp>
          <p:nvCxnSpPr>
            <p:cNvPr id="17" name="16 Conector recto"/>
            <p:cNvCxnSpPr/>
            <p:nvPr/>
          </p:nvCxnSpPr>
          <p:spPr>
            <a:xfrm>
              <a:off x="6079782" y="2132856"/>
              <a:ext cx="0" cy="1391491"/>
            </a:xfrm>
            <a:prstGeom prst="lin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17 Conector recto"/>
            <p:cNvCxnSpPr/>
            <p:nvPr/>
          </p:nvCxnSpPr>
          <p:spPr>
            <a:xfrm>
              <a:off x="6045270" y="2132856"/>
              <a:ext cx="576064" cy="0"/>
            </a:xfrm>
            <a:prstGeom prst="lin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18 Conector recto"/>
            <p:cNvCxnSpPr/>
            <p:nvPr/>
          </p:nvCxnSpPr>
          <p:spPr>
            <a:xfrm>
              <a:off x="5508104" y="3501008"/>
              <a:ext cx="576064" cy="0"/>
            </a:xfrm>
            <a:prstGeom prst="lin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2" name="11 CuadroTexto"/>
          <p:cNvSpPr txBox="1"/>
          <p:nvPr/>
        </p:nvSpPr>
        <p:spPr>
          <a:xfrm>
            <a:off x="5174530" y="3428673"/>
            <a:ext cx="3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lvl="0" algn="ctr">
              <a:defRPr sz="2200" b="1" baseline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defRPr>
            </a:lvl1pPr>
          </a:lstStyle>
          <a:p>
            <a:r>
              <a:rPr lang="es-ES" sz="1800" dirty="0"/>
              <a:t>-1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807985" y="2897812"/>
            <a:ext cx="431961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lvl="0"/>
            <a:r>
              <a:rPr lang="es-ES" baseline="0" dirty="0"/>
              <a:t>O=</a:t>
            </a:r>
            <a:endParaRPr lang="es-ES" baseline="-25000" dirty="0"/>
          </a:p>
        </p:txBody>
      </p:sp>
      <p:cxnSp>
        <p:nvCxnSpPr>
          <p:cNvPr id="14" name="13 Conector recto"/>
          <p:cNvCxnSpPr/>
          <p:nvPr/>
        </p:nvCxnSpPr>
        <p:spPr>
          <a:xfrm>
            <a:off x="3734120" y="1731561"/>
            <a:ext cx="742628" cy="0"/>
          </a:xfrm>
          <a:prstGeom prst="line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14 CuadroTexto"/>
              <p:cNvSpPr txBox="1"/>
              <p:nvPr/>
            </p:nvSpPr>
            <p:spPr>
              <a:xfrm>
                <a:off x="4122072" y="924925"/>
                <a:ext cx="3280439" cy="1408014"/>
              </a:xfrm>
              <a:prstGeom prst="rect">
                <a:avLst/>
              </a:prstGeom>
              <a:noFill/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lvl="0"/>
                <a:endParaRPr lang="es-ES" sz="2200" b="1" i="1" baseline="-25000" dirty="0">
                  <a:solidFill>
                    <a:srgbClr val="FFFF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200" b="1" i="1" baseline="0" smtClean="0">
                          <a:solidFill>
                            <a:srgbClr val="FFFF00"/>
                          </a:solidFill>
                          <a:latin typeface="Cambria Math"/>
                        </a:rPr>
                        <m:t>𝑺</m:t>
                      </m:r>
                      <m:r>
                        <a:rPr lang="es-ES" sz="2200" b="1" i="1" baseline="0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2200" b="1" i="1" baseline="0" smtClean="0">
                          <a:solidFill>
                            <a:srgbClr val="FFFF00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s-ES" sz="2200" b="1" i="1" baseline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⋀"/>
                              <m:ctrlPr>
                                <a:rPr lang="es-ES" sz="2200" b="1" i="1" baseline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200" b="1" i="1" baseline="0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𝒌</m:t>
                              </m:r>
                              <m:r>
                                <a:rPr lang="es-ES" sz="2200" b="1" i="1" baseline="0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s-ES" sz="2200" b="1" i="1" baseline="0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s-ES" sz="2200" b="1" i="1" baseline="0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𝒌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sz="2200" b="1" i="1" baseline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200" b="1" i="1" baseline="0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s-ES" sz="2200" b="1" i="1" baseline="0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ES" sz="2200" b="1" i="1" baseline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200" b="1" i="1" baseline="0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s-ES" sz="22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5" name="1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072" y="924925"/>
                <a:ext cx="3280439" cy="1408014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15 CuadroTexto"/>
          <p:cNvSpPr txBox="1"/>
          <p:nvPr/>
        </p:nvSpPr>
        <p:spPr>
          <a:xfrm>
            <a:off x="7370741" y="2459734"/>
            <a:ext cx="1593747" cy="1220847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  <a:softEdge rad="3175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endParaRPr lang="es-ES" sz="2200" b="1" i="1" baseline="-25000" dirty="0">
              <a:solidFill>
                <a:srgbClr val="FFFF00"/>
              </a:solidFill>
            </a:endParaRPr>
          </a:p>
          <a:p>
            <a:r>
              <a:rPr lang="es-ES" sz="2200" b="1" i="1" baseline="0" dirty="0">
                <a:solidFill>
                  <a:srgbClr val="FFFF00"/>
                </a:solidFill>
              </a:rPr>
              <a:t> 1   f</a:t>
            </a:r>
            <a:r>
              <a:rPr lang="es-ES" sz="2200" b="1" baseline="0" dirty="0">
                <a:solidFill>
                  <a:srgbClr val="FFFF00"/>
                </a:solidFill>
              </a:rPr>
              <a:t>(x) &gt; 0</a:t>
            </a:r>
          </a:p>
          <a:p>
            <a:r>
              <a:rPr lang="es-ES" sz="2200" b="1" dirty="0">
                <a:solidFill>
                  <a:srgbClr val="FFFF00"/>
                </a:solidFill>
              </a:rPr>
              <a:t>0 </a:t>
            </a:r>
            <a:r>
              <a:rPr lang="es-ES" sz="2200" b="1" i="1" dirty="0">
                <a:solidFill>
                  <a:srgbClr val="FFFF00"/>
                </a:solidFill>
              </a:rPr>
              <a:t> f</a:t>
            </a:r>
            <a:r>
              <a:rPr lang="es-ES" sz="2200" b="1" dirty="0">
                <a:solidFill>
                  <a:srgbClr val="FFFF00"/>
                </a:solidFill>
              </a:rPr>
              <a:t>(x) ≤ 0</a:t>
            </a:r>
          </a:p>
          <a:p>
            <a:pPr lvl="0"/>
            <a:r>
              <a:rPr lang="es-ES" sz="2200" b="1" baseline="-25000" dirty="0">
                <a:solidFill>
                  <a:srgbClr val="FFFF00"/>
                </a:solidFill>
              </a:rPr>
              <a:t> </a:t>
            </a:r>
            <a:endParaRPr lang="es-ES" sz="2200" b="1" baseline="30000" dirty="0">
              <a:solidFill>
                <a:srgbClr val="FFFF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906609" y="1295831"/>
            <a:ext cx="784692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s-ES"/>
            </a:defPPr>
            <a:lvl1pPr lvl="0" algn="ctr">
              <a:defRPr sz="2000" b="1" spc="5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es-ES" dirty="0"/>
              <a:t>Pesos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1403648" y="44624"/>
            <a:ext cx="583948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slope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s-ES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Perceptrón morfológico </a:t>
            </a:r>
          </a:p>
        </p:txBody>
      </p:sp>
    </p:spTree>
    <p:extLst>
      <p:ext uri="{BB962C8B-B14F-4D97-AF65-F5344CB8AC3E}">
        <p14:creationId xmlns:p14="http://schemas.microsoft.com/office/powerpoint/2010/main" val="71465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1331640" y="254258"/>
            <a:ext cx="6841809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slope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s-ES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Perceptrón Morfológico con </a:t>
            </a:r>
          </a:p>
          <a:p>
            <a:r>
              <a:rPr lang="es-ES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Cálculo en sus Dendritas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3419872" y="1556792"/>
                <a:ext cx="5551713" cy="1182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200" b="1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𝒀</m:t>
                      </m:r>
                      <m:r>
                        <a:rPr lang="es-ES" sz="2200" b="1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2200" b="1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s-ES" sz="2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⋀"/>
                              <m:ctrlPr>
                                <a:rPr lang="es-ES" sz="22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200" b="1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𝑲</m:t>
                              </m:r>
                              <m:r>
                                <a:rPr lang="es-ES" sz="2200" b="1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s-ES" sz="2200" b="1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s-ES" sz="2200" b="1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𝑲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sz="2200" b="1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200" b="1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s-ES" sz="2200" b="1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sub>
                              </m:sSub>
                              <m:nary>
                                <m:naryPr>
                                  <m:chr m:val="⋀"/>
                                  <m:supHide m:val="on"/>
                                  <m:ctrlPr>
                                    <a:rPr lang="es-ES" sz="2200" b="1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2200" b="1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  <m:r>
                                    <a:rPr lang="es-ES" sz="2200" b="1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∈</m:t>
                                  </m:r>
                                  <m:r>
                                    <a:rPr lang="es-ES" sz="2200" b="1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𝑰</m:t>
                                  </m:r>
                                </m:sub>
                                <m:sup/>
                                <m:e/>
                              </m:nary>
                            </m:e>
                          </m:nary>
                          <m:nary>
                            <m:naryPr>
                              <m:chr m:val="⋀"/>
                              <m:supHide m:val="on"/>
                              <m:ctrlPr>
                                <a:rPr lang="es-ES" sz="22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2200" b="1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𝒍</m:t>
                              </m:r>
                              <m:r>
                                <a:rPr lang="es-ES" sz="2200" b="1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s-ES" sz="2200" b="1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𝑳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s-ES" sz="2200" b="1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200" b="1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ES" sz="2200" b="1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  <m:sup>
                                  <m:r>
                                    <a:rPr lang="es-ES" sz="2200" b="1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s-ES" sz="2200" b="1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ES" sz="2200" b="1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𝒍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ES" sz="2200" b="1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200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200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s-ES" sz="2200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2200" b="1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s-ES" sz="2200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2200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s-ES" sz="2200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𝒊𝒌</m:t>
                                      </m:r>
                                    </m:sub>
                                    <m:sup>
                                      <m:r>
                                        <a:rPr lang="es-ES" sz="2200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𝒍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s-ES" sz="22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556792"/>
                <a:ext cx="5551713" cy="118231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6 CuadroTexto"/>
          <p:cNvSpPr txBox="1"/>
          <p:nvPr/>
        </p:nvSpPr>
        <p:spPr>
          <a:xfrm>
            <a:off x="1115616" y="5877272"/>
            <a:ext cx="72760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La salida total de la neurona N</a:t>
            </a:r>
          </a:p>
        </p:txBody>
      </p:sp>
      <p:sp>
        <p:nvSpPr>
          <p:cNvPr id="8" name="7 Elipse"/>
          <p:cNvSpPr/>
          <p:nvPr/>
        </p:nvSpPr>
        <p:spPr>
          <a:xfrm>
            <a:off x="4932040" y="2977902"/>
            <a:ext cx="2160240" cy="2232248"/>
          </a:xfrm>
          <a:prstGeom prst="ellipse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endParaRPr lang="es-ES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9" name="8 Elipse"/>
          <p:cNvSpPr/>
          <p:nvPr/>
        </p:nvSpPr>
        <p:spPr>
          <a:xfrm>
            <a:off x="827585" y="2492896"/>
            <a:ext cx="1142232" cy="1084963"/>
          </a:xfrm>
          <a:prstGeom prst="ellips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</a:t>
            </a:r>
            <a:r>
              <a:rPr lang="es-ES" sz="2400" b="1" baseline="-25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10" name="9 Conector recto de flecha"/>
          <p:cNvCxnSpPr/>
          <p:nvPr/>
        </p:nvCxnSpPr>
        <p:spPr>
          <a:xfrm flipV="1">
            <a:off x="2245694" y="4192808"/>
            <a:ext cx="1677025" cy="532336"/>
          </a:xfrm>
          <a:prstGeom prst="straightConnector1">
            <a:avLst/>
          </a:prstGeom>
          <a:ln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10 Elipse"/>
          <p:cNvSpPr/>
          <p:nvPr/>
        </p:nvSpPr>
        <p:spPr>
          <a:xfrm>
            <a:off x="4067555" y="3861048"/>
            <a:ext cx="701419" cy="682673"/>
          </a:xfrm>
          <a:prstGeom prst="ellipse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</a:t>
            </a:r>
            <a:r>
              <a:rPr lang="es-ES" sz="2400" b="1" baseline="-25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12" name="11 Conector recto de flecha"/>
          <p:cNvCxnSpPr/>
          <p:nvPr/>
        </p:nvCxnSpPr>
        <p:spPr>
          <a:xfrm>
            <a:off x="7308304" y="4221088"/>
            <a:ext cx="720080" cy="0"/>
          </a:xfrm>
          <a:prstGeom prst="straightConnector1">
            <a:avLst/>
          </a:prstGeom>
          <a:ln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1693940" y="2924944"/>
            <a:ext cx="55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2500" b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defRPr>
            </a:lvl1pPr>
          </a:lstStyle>
          <a:p>
            <a:r>
              <a:rPr lang="es-ES" sz="3600" dirty="0"/>
              <a:t>x</a:t>
            </a:r>
            <a:r>
              <a:rPr lang="es-ES" sz="3600" baseline="-25000" dirty="0"/>
              <a:t>1</a:t>
            </a:r>
          </a:p>
        </p:txBody>
      </p:sp>
      <p:grpSp>
        <p:nvGrpSpPr>
          <p:cNvPr id="14" name="13 Grupo"/>
          <p:cNvGrpSpPr/>
          <p:nvPr/>
        </p:nvGrpSpPr>
        <p:grpSpPr>
          <a:xfrm rot="21193342">
            <a:off x="1417595" y="3462512"/>
            <a:ext cx="1858261" cy="1182831"/>
            <a:chOff x="1398700" y="4437113"/>
            <a:chExt cx="1858261" cy="1182831"/>
          </a:xfrm>
        </p:grpSpPr>
        <p:sp>
          <p:nvSpPr>
            <p:cNvPr id="15" name="14 Arco"/>
            <p:cNvSpPr/>
            <p:nvPr/>
          </p:nvSpPr>
          <p:spPr>
            <a:xfrm rot="14132606">
              <a:off x="2538926" y="4959307"/>
              <a:ext cx="897089" cy="424185"/>
            </a:xfrm>
            <a:prstGeom prst="arc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b="1"/>
            </a:p>
          </p:txBody>
        </p:sp>
        <p:grpSp>
          <p:nvGrpSpPr>
            <p:cNvPr id="16" name="15 Grupo"/>
            <p:cNvGrpSpPr/>
            <p:nvPr/>
          </p:nvGrpSpPr>
          <p:grpSpPr>
            <a:xfrm>
              <a:off x="1398700" y="4437113"/>
              <a:ext cx="1858261" cy="1008111"/>
              <a:chOff x="1398700" y="3485685"/>
              <a:chExt cx="1858261" cy="1008111"/>
            </a:xfrm>
          </p:grpSpPr>
          <p:sp>
            <p:nvSpPr>
              <p:cNvPr id="17" name="16 Conector"/>
              <p:cNvSpPr/>
              <p:nvPr/>
            </p:nvSpPr>
            <p:spPr>
              <a:xfrm rot="673778">
                <a:off x="3016720" y="4180385"/>
                <a:ext cx="240241" cy="236079"/>
              </a:xfrm>
              <a:prstGeom prst="flowChartConnector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b="1"/>
              </a:p>
            </p:txBody>
          </p:sp>
          <p:sp>
            <p:nvSpPr>
              <p:cNvPr id="18" name="17 Conector"/>
              <p:cNvSpPr/>
              <p:nvPr/>
            </p:nvSpPr>
            <p:spPr>
              <a:xfrm rot="673778">
                <a:off x="2732244" y="4207223"/>
                <a:ext cx="280585" cy="286573"/>
              </a:xfrm>
              <a:prstGeom prst="flowChartConnector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b="1"/>
              </a:p>
            </p:txBody>
          </p:sp>
          <p:cxnSp>
            <p:nvCxnSpPr>
              <p:cNvPr id="19" name="18 Conector curvado"/>
              <p:cNvCxnSpPr/>
              <p:nvPr/>
            </p:nvCxnSpPr>
            <p:spPr>
              <a:xfrm rot="16200000" flipH="1">
                <a:off x="1976871" y="2907514"/>
                <a:ext cx="604786" cy="1761127"/>
              </a:xfrm>
              <a:prstGeom prst="curvedConnector3">
                <a:avLst>
                  <a:gd name="adj1" fmla="val 50000"/>
                </a:avLst>
              </a:prstGeom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19 CuadroTexto"/>
          <p:cNvSpPr txBox="1"/>
          <p:nvPr/>
        </p:nvSpPr>
        <p:spPr>
          <a:xfrm>
            <a:off x="3657392" y="4221088"/>
            <a:ext cx="532518" cy="523220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es-ES"/>
            </a:defPPr>
            <a:lvl1pPr>
              <a:defRPr sz="2800" b="1"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defRPr>
            </a:lvl1pPr>
          </a:lstStyle>
          <a:p>
            <a:r>
              <a:rPr lang="es-ES" dirty="0"/>
              <a:t>D</a:t>
            </a:r>
            <a:r>
              <a:rPr lang="es-ES" baseline="-25000" dirty="0"/>
              <a:t>1</a:t>
            </a:r>
          </a:p>
        </p:txBody>
      </p:sp>
      <p:sp>
        <p:nvSpPr>
          <p:cNvPr id="21" name="20 CuadroTexto"/>
          <p:cNvSpPr txBox="1"/>
          <p:nvPr/>
        </p:nvSpPr>
        <p:spPr>
          <a:xfrm>
            <a:off x="2186256" y="3729226"/>
            <a:ext cx="712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i="1" baseline="-25000" dirty="0">
                <a:solidFill>
                  <a:srgbClr val="FFFF00"/>
                </a:solidFill>
              </a:rPr>
              <a:t>1</a:t>
            </a:r>
          </a:p>
          <a:p>
            <a:r>
              <a:rPr lang="es-ES" sz="2400" b="1" i="1" dirty="0">
                <a:solidFill>
                  <a:srgbClr val="FFFF00"/>
                </a:solidFill>
              </a:rPr>
              <a:t>W</a:t>
            </a:r>
            <a:r>
              <a:rPr lang="es-ES" sz="2400" b="1" baseline="-25000" dirty="0">
                <a:solidFill>
                  <a:srgbClr val="FFFF00"/>
                </a:solidFill>
              </a:rPr>
              <a:t>1 k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3074132" y="3585210"/>
            <a:ext cx="712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i="1" baseline="-25000" dirty="0">
                <a:solidFill>
                  <a:srgbClr val="FFFF00"/>
                </a:solidFill>
              </a:rPr>
              <a:t>0</a:t>
            </a:r>
          </a:p>
          <a:p>
            <a:r>
              <a:rPr lang="es-ES" sz="2400" b="1" i="1" dirty="0">
                <a:solidFill>
                  <a:srgbClr val="FFFF00"/>
                </a:solidFill>
              </a:rPr>
              <a:t>W</a:t>
            </a:r>
            <a:r>
              <a:rPr lang="es-ES" sz="2400" b="1" baseline="-25000" dirty="0">
                <a:solidFill>
                  <a:srgbClr val="FFFF00"/>
                </a:solidFill>
              </a:rPr>
              <a:t>1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22 CuadroTexto"/>
              <p:cNvSpPr txBox="1"/>
              <p:nvPr/>
            </p:nvSpPr>
            <p:spPr>
              <a:xfrm>
                <a:off x="4993551" y="1772816"/>
                <a:ext cx="1234633" cy="2167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3800" b="1" i="1" baseline="-25000" smtClean="0">
                          <a:ln>
                            <a:prstDash val="solid"/>
                          </a:ln>
                          <a:gradFill rotWithShape="1">
                            <a:gsLst>
                              <a:gs pos="0">
                                <a:schemeClr val="accent4">
                                  <a:tint val="70000"/>
                                  <a:satMod val="200000"/>
                                </a:schemeClr>
                              </a:gs>
                              <a:gs pos="40000">
                                <a:schemeClr val="accent4">
                                  <a:tint val="90000"/>
                                  <a:satMod val="130000"/>
                                </a:schemeClr>
                              </a:gs>
                              <a:gs pos="50000">
                                <a:schemeClr val="accent4">
                                  <a:tint val="90000"/>
                                  <a:satMod val="130000"/>
                                </a:schemeClr>
                              </a:gs>
                              <a:gs pos="68000">
                                <a:schemeClr val="accent4">
                                  <a:tint val="90000"/>
                                  <a:satMod val="130000"/>
                                </a:schemeClr>
                              </a:gs>
                              <a:gs pos="100000">
                                <a:schemeClr val="accent4">
                                  <a:tint val="70000"/>
                                  <a:satMod val="20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glow rad="101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  <a:outerShdw blurRad="88000" dist="50800" dir="5040000" algn="tl">
                              <a:schemeClr val="accent4">
                                <a:tint val="80000"/>
                                <a:satMod val="250000"/>
                                <a:alpha val="45000"/>
                              </a:schemeClr>
                            </a:outerShdw>
                          </a:effectLst>
                          <a:latin typeface="Cambria Math"/>
                          <a:ea typeface="Cambria Math"/>
                        </a:rPr>
                        <m:t>⋀</m:t>
                      </m:r>
                    </m:oMath>
                  </m:oMathPara>
                </a14:m>
                <a:endParaRPr lang="es-ES" sz="13800" b="1" baseline="-25000" dirty="0">
                  <a:ln>
                    <a:prstDash val="solid"/>
                  </a:ln>
                  <a:gradFill rotWithShape="1">
                    <a:gsLst>
                      <a:gs pos="0">
                        <a:schemeClr val="accent4">
                          <a:tint val="70000"/>
                          <a:satMod val="200000"/>
                        </a:schemeClr>
                      </a:gs>
                      <a:gs pos="40000">
                        <a:schemeClr val="accent4">
                          <a:tint val="90000"/>
                          <a:satMod val="130000"/>
                        </a:schemeClr>
                      </a:gs>
                      <a:gs pos="50000">
                        <a:schemeClr val="accent4">
                          <a:tint val="90000"/>
                          <a:satMod val="130000"/>
                        </a:schemeClr>
                      </a:gs>
                      <a:gs pos="68000">
                        <a:schemeClr val="accent4">
                          <a:tint val="90000"/>
                          <a:satMod val="130000"/>
                        </a:schemeClr>
                      </a:gs>
                      <a:gs pos="100000">
                        <a:schemeClr val="accent4">
                          <a:tint val="70000"/>
                          <a:satMod val="200000"/>
                        </a:schemeClr>
                      </a:gs>
                    </a:gsLst>
                    <a:lin ang="5400000"/>
                  </a:gra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88000" dist="50800" dir="5040000" algn="tl">
                      <a:schemeClr val="accent4">
                        <a:tint val="80000"/>
                        <a:satMod val="250000"/>
                        <a:alpha val="45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3" name="2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551" y="1772816"/>
                <a:ext cx="1234633" cy="2167068"/>
              </a:xfrm>
              <a:prstGeom prst="rect">
                <a:avLst/>
              </a:prstGeom>
              <a:blipFill rotWithShape="1">
                <a:blip r:embed="rId3"/>
                <a:stretch>
                  <a:fillRect l="-11823" b="-3943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23 CuadroTexto"/>
          <p:cNvSpPr txBox="1"/>
          <p:nvPr/>
        </p:nvSpPr>
        <p:spPr>
          <a:xfrm>
            <a:off x="5769277" y="5169386"/>
            <a:ext cx="546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algn="ctr">
              <a:defRPr sz="6000" b="1" i="1" spc="300" baseline="-2500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defRPr>
            </a:lvl1pPr>
          </a:lstStyle>
          <a:p>
            <a:r>
              <a:rPr lang="es-ES" dirty="0"/>
              <a:t>N</a:t>
            </a:r>
          </a:p>
        </p:txBody>
      </p:sp>
      <p:cxnSp>
        <p:nvCxnSpPr>
          <p:cNvPr id="25" name="24 Conector recto"/>
          <p:cNvCxnSpPr/>
          <p:nvPr/>
        </p:nvCxnSpPr>
        <p:spPr>
          <a:xfrm>
            <a:off x="6012160" y="3087663"/>
            <a:ext cx="0" cy="2069529"/>
          </a:xfrm>
          <a:prstGeom prst="line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25 CuadroTexto"/>
          <p:cNvSpPr txBox="1"/>
          <p:nvPr/>
        </p:nvSpPr>
        <p:spPr>
          <a:xfrm>
            <a:off x="7244702" y="3429000"/>
            <a:ext cx="476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b="1" i="1" spc="300" baseline="-250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Y</a:t>
            </a:r>
            <a:endParaRPr lang="es-ES" sz="6000" b="1" spc="300" baseline="-250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27" name="26 Conector angular"/>
          <p:cNvCxnSpPr/>
          <p:nvPr/>
        </p:nvCxnSpPr>
        <p:spPr>
          <a:xfrm flipV="1">
            <a:off x="6152555" y="3717032"/>
            <a:ext cx="792088" cy="787249"/>
          </a:xfrm>
          <a:prstGeom prst="bentConnector3">
            <a:avLst/>
          </a:prstGeom>
          <a:ln/>
          <a:effectLst>
            <a:glow rad="228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27 Conector recto de flecha"/>
          <p:cNvCxnSpPr/>
          <p:nvPr/>
        </p:nvCxnSpPr>
        <p:spPr>
          <a:xfrm>
            <a:off x="2707026" y="3577859"/>
            <a:ext cx="1454422" cy="245734"/>
          </a:xfrm>
          <a:prstGeom prst="straightConnector1">
            <a:avLst/>
          </a:prstGeom>
          <a:ln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28 CuadroTexto"/>
          <p:cNvSpPr txBox="1"/>
          <p:nvPr/>
        </p:nvSpPr>
        <p:spPr>
          <a:xfrm>
            <a:off x="4017432" y="3337828"/>
            <a:ext cx="532518" cy="523220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s-ES" sz="2800" b="1" dirty="0"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D</a:t>
            </a:r>
            <a:r>
              <a:rPr lang="es-ES" sz="2800" b="1" baseline="-25000" dirty="0"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0</a:t>
            </a:r>
          </a:p>
        </p:txBody>
      </p:sp>
      <p:grpSp>
        <p:nvGrpSpPr>
          <p:cNvPr id="30" name="29 Grupo"/>
          <p:cNvGrpSpPr/>
          <p:nvPr/>
        </p:nvGrpSpPr>
        <p:grpSpPr>
          <a:xfrm>
            <a:off x="1969817" y="2852936"/>
            <a:ext cx="2098127" cy="763722"/>
            <a:chOff x="1660534" y="2380519"/>
            <a:chExt cx="2286831" cy="924103"/>
          </a:xfrm>
        </p:grpSpPr>
        <p:grpSp>
          <p:nvGrpSpPr>
            <p:cNvPr id="31" name="30 Grupo"/>
            <p:cNvGrpSpPr/>
            <p:nvPr/>
          </p:nvGrpSpPr>
          <p:grpSpPr>
            <a:xfrm>
              <a:off x="1660534" y="2380519"/>
              <a:ext cx="2286831" cy="924103"/>
              <a:chOff x="1660534" y="2904453"/>
              <a:chExt cx="2286831" cy="924103"/>
            </a:xfrm>
          </p:grpSpPr>
          <p:sp>
            <p:nvSpPr>
              <p:cNvPr id="33" name="32 Arco"/>
              <p:cNvSpPr/>
              <p:nvPr/>
            </p:nvSpPr>
            <p:spPr>
              <a:xfrm rot="16735521">
                <a:off x="3138160" y="3325862"/>
                <a:ext cx="687589" cy="317800"/>
              </a:xfrm>
              <a:prstGeom prst="arc">
                <a:avLst/>
              </a:prstGeom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b="1"/>
              </a:p>
            </p:txBody>
          </p:sp>
          <p:cxnSp>
            <p:nvCxnSpPr>
              <p:cNvPr id="34" name="33 Conector curvado"/>
              <p:cNvCxnSpPr/>
              <p:nvPr/>
            </p:nvCxnSpPr>
            <p:spPr>
              <a:xfrm>
                <a:off x="1660534" y="2904453"/>
                <a:ext cx="2195531" cy="484178"/>
              </a:xfrm>
              <a:prstGeom prst="curvedConnector2">
                <a:avLst/>
              </a:prstGeom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5" name="34 Conector"/>
              <p:cNvSpPr/>
              <p:nvPr/>
            </p:nvSpPr>
            <p:spPr>
              <a:xfrm rot="673778">
                <a:off x="3683912" y="3359299"/>
                <a:ext cx="263453" cy="298262"/>
              </a:xfrm>
              <a:prstGeom prst="flowChartConnector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b="1"/>
              </a:p>
            </p:txBody>
          </p:sp>
        </p:grpSp>
        <p:sp>
          <p:nvSpPr>
            <p:cNvPr id="32" name="31 Conector"/>
            <p:cNvSpPr/>
            <p:nvPr/>
          </p:nvSpPr>
          <p:spPr>
            <a:xfrm rot="673778">
              <a:off x="3279024" y="2837145"/>
              <a:ext cx="280585" cy="286573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b="1"/>
            </a:p>
          </p:txBody>
        </p:sp>
      </p:grpSp>
      <p:sp>
        <p:nvSpPr>
          <p:cNvPr id="36" name="35 CuadroTexto"/>
          <p:cNvSpPr txBox="1"/>
          <p:nvPr/>
        </p:nvSpPr>
        <p:spPr>
          <a:xfrm>
            <a:off x="3911104" y="2937138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i="1" baseline="-25000" dirty="0">
                <a:solidFill>
                  <a:srgbClr val="FFFF00"/>
                </a:solidFill>
              </a:rPr>
              <a:t>0</a:t>
            </a:r>
          </a:p>
          <a:p>
            <a:r>
              <a:rPr lang="es-ES" sz="2400" b="1" baseline="-25000" dirty="0">
                <a:solidFill>
                  <a:srgbClr val="FFFF00"/>
                </a:solidFill>
              </a:rPr>
              <a:t>W2 k</a:t>
            </a:r>
          </a:p>
        </p:txBody>
      </p:sp>
      <p:sp>
        <p:nvSpPr>
          <p:cNvPr id="37" name="36 CuadroTexto"/>
          <p:cNvSpPr txBox="1"/>
          <p:nvPr/>
        </p:nvSpPr>
        <p:spPr>
          <a:xfrm>
            <a:off x="2903794" y="2924944"/>
            <a:ext cx="620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i="1" baseline="-25000" dirty="0">
                <a:solidFill>
                  <a:srgbClr val="FFFF00"/>
                </a:solidFill>
              </a:rPr>
              <a:t>1</a:t>
            </a:r>
          </a:p>
          <a:p>
            <a:r>
              <a:rPr lang="es-ES" sz="2400" b="1" baseline="-25000" dirty="0">
                <a:solidFill>
                  <a:srgbClr val="FFFF00"/>
                </a:solidFill>
              </a:rPr>
              <a:t>W1 k</a:t>
            </a:r>
          </a:p>
        </p:txBody>
      </p:sp>
    </p:spTree>
    <p:extLst>
      <p:ext uri="{BB962C8B-B14F-4D97-AF65-F5344CB8AC3E}">
        <p14:creationId xmlns:p14="http://schemas.microsoft.com/office/powerpoint/2010/main" val="131897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7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8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8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8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/>
      <p:bldP spid="20" grpId="0"/>
      <p:bldP spid="21" grpId="0"/>
      <p:bldP spid="22" grpId="0"/>
      <p:bldP spid="23" grpId="0"/>
      <p:bldP spid="24" grpId="0"/>
      <p:bldP spid="26" grpId="0"/>
      <p:bldP spid="29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59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344816" cy="532859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60 CuadroTexto"/>
          <p:cNvSpPr txBox="1"/>
          <p:nvPr/>
        </p:nvSpPr>
        <p:spPr>
          <a:xfrm>
            <a:off x="1115616" y="44624"/>
            <a:ext cx="7112845" cy="144655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slope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Tunga" pitchFamily="2"/>
              </a:rPr>
              <a:t>Sistema para el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Tunga" pitchFamily="2"/>
              </a:rPr>
              <a:t>reconocimiento de patrones </a:t>
            </a:r>
          </a:p>
        </p:txBody>
      </p:sp>
    </p:spTree>
    <p:extLst>
      <p:ext uri="{BB962C8B-B14F-4D97-AF65-F5344CB8AC3E}">
        <p14:creationId xmlns:p14="http://schemas.microsoft.com/office/powerpoint/2010/main" val="260209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92 CuadroTexto"/>
          <p:cNvSpPr txBox="1"/>
          <p:nvPr/>
        </p:nvSpPr>
        <p:spPr>
          <a:xfrm>
            <a:off x="4932040" y="5822394"/>
            <a:ext cx="1460498" cy="63094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  <a:softEdge rad="3175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endParaRPr lang="es-ES" sz="1500" b="1" i="1" baseline="-25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s-ES" sz="1500" b="1" i="1" baseline="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Aceptar</a:t>
            </a:r>
            <a:endParaRPr lang="es-ES" sz="15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 algn="ctr"/>
            <a:r>
              <a:rPr lang="es-ES" sz="1500" b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s-ES" sz="1500" b="1" baseline="30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Rectángulo"/>
              <p:cNvSpPr/>
              <p:nvPr/>
            </p:nvSpPr>
            <p:spPr>
              <a:xfrm>
                <a:off x="3563888" y="1052736"/>
                <a:ext cx="296956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600" b="1" i="1" dirty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Muestras objeto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𝟑𝟖</m:t>
                      </m:r>
                      <m:r>
                        <a:rPr lang="es-ES" sz="16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ES" sz="16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𝟑𝟒</m:t>
                      </m:r>
                      <m:r>
                        <a:rPr lang="es-ES" sz="16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ES" sz="16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𝟒𝟏</m:t>
                      </m:r>
                      <m:r>
                        <a:rPr lang="es-ES" sz="16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ES" sz="16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𝟑𝟖</m:t>
                      </m:r>
                      <m:r>
                        <a:rPr lang="es-ES" sz="16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ES" sz="16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𝟒𝟕</m:t>
                      </m:r>
                      <m:r>
                        <a:rPr lang="es-ES" sz="16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ES" sz="16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𝟑𝟖</m:t>
                      </m:r>
                      <m:r>
                        <a:rPr lang="es-ES" sz="16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ES" sz="16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𝟑𝟖</m:t>
                      </m:r>
                      <m:r>
                        <a:rPr lang="es-ES" sz="16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1600" b="1" dirty="0">
                  <a:solidFill>
                    <a:srgbClr val="FFFF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4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1052736"/>
                <a:ext cx="2969568" cy="584775"/>
              </a:xfrm>
              <a:prstGeom prst="rect">
                <a:avLst/>
              </a:prstGeom>
              <a:blipFill rotWithShape="1">
                <a:blip r:embed="rId2"/>
                <a:stretch>
                  <a:fillRect t="-41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Rectángulo"/>
              <p:cNvSpPr/>
              <p:nvPr/>
            </p:nvSpPr>
            <p:spPr>
              <a:xfrm>
                <a:off x="7109804" y="2339588"/>
                <a:ext cx="1323503" cy="35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1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1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s-MX" sz="1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s-MX" sz="1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s-MX" sz="1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s-ES" sz="1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𝟏𝟓𝟓</m:t>
                      </m:r>
                    </m:oMath>
                  </m:oMathPara>
                </a14:m>
                <a:endParaRPr lang="es-MX" sz="1600" b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6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804" y="2339588"/>
                <a:ext cx="1323503" cy="354456"/>
              </a:xfrm>
              <a:prstGeom prst="rect">
                <a:avLst/>
              </a:prstGeom>
              <a:blipFill rotWithShape="1">
                <a:blip r:embed="rId3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7 Rectángulo"/>
              <p:cNvSpPr/>
              <p:nvPr/>
            </p:nvSpPr>
            <p:spPr>
              <a:xfrm>
                <a:off x="5813660" y="2843644"/>
                <a:ext cx="3510868" cy="651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⋁"/>
                          <m:limLoc m:val="undOvr"/>
                          <m:subHide m:val="on"/>
                          <m:supHide m:val="on"/>
                          <m:ctrlPr>
                            <a:rPr lang="es-MX" sz="15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MX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𝟏𝟓𝟓</m:t>
                              </m:r>
                              <m:r>
                                <a:rPr lang="es-ES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𝟏𝟔𝟖</m:t>
                              </m:r>
                              <m:r>
                                <a:rPr lang="es-ES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𝟐𝟓𝟒</m:t>
                              </m:r>
                              <m:r>
                                <a:rPr lang="es-ES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𝟐𝟓𝟒</m:t>
                              </m:r>
                              <m:r>
                                <a:rPr lang="es-ES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𝟐𝟓𝟒</m:t>
                              </m:r>
                              <m:r>
                                <a:rPr lang="es-ES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MX" sz="1500" b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7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60" y="2843644"/>
                <a:ext cx="3510868" cy="65126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Rectángulo"/>
              <p:cNvSpPr/>
              <p:nvPr/>
            </p:nvSpPr>
            <p:spPr>
              <a:xfrm>
                <a:off x="7164288" y="3356992"/>
                <a:ext cx="1412503" cy="3885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s-MX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s-MX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s-MX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s-ES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𝟐𝟓𝟒</m:t>
                      </m:r>
                    </m:oMath>
                  </m:oMathPara>
                </a14:m>
                <a:endParaRPr lang="es-MX" b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8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3356992"/>
                <a:ext cx="1412503" cy="388504"/>
              </a:xfrm>
              <a:prstGeom prst="rect">
                <a:avLst/>
              </a:prstGeom>
              <a:blipFill rotWithShape="1">
                <a:blip r:embed="rId5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Rectángulo"/>
              <p:cNvSpPr/>
              <p:nvPr/>
            </p:nvSpPr>
            <p:spPr>
              <a:xfrm>
                <a:off x="2627784" y="3824129"/>
                <a:ext cx="4455368" cy="651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5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5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MX" sz="15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15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s-MX" sz="15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15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5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15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sz="15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s-MX" sz="15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15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15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s-MX" sz="15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s-MX" sz="15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⋀"/>
                          <m:limLoc m:val="undOvr"/>
                          <m:subHide m:val="on"/>
                          <m:supHide m:val="on"/>
                          <m:ctrlPr>
                            <a:rPr lang="es-MX" sz="15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MX" sz="15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15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15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MX" sz="15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MX" sz="15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s-MX" sz="15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MX" sz="15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s-MX" sz="15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s-MX" sz="15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s-MX" sz="1500" dirty="0">
                  <a:solidFill>
                    <a:srgbClr val="FFFF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9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3824129"/>
                <a:ext cx="4455368" cy="65126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10 Imagen"/>
          <p:cNvPicPr/>
          <p:nvPr/>
        </p:nvPicPr>
        <p:blipFill rotWithShape="1">
          <a:blip r:embed="rId7"/>
          <a:srcRect l="54025" t="11294" r="25628" b="63860"/>
          <a:stretch/>
        </p:blipFill>
        <p:spPr>
          <a:xfrm>
            <a:off x="-180528" y="-27384"/>
            <a:ext cx="3672408" cy="3276384"/>
          </a:xfrm>
          <a:prstGeom prst="rect">
            <a:avLst/>
          </a:prstGeom>
        </p:spPr>
      </p:pic>
      <p:sp>
        <p:nvSpPr>
          <p:cNvPr id="12" name="11 Conector"/>
          <p:cNvSpPr/>
          <p:nvPr/>
        </p:nvSpPr>
        <p:spPr>
          <a:xfrm>
            <a:off x="444396" y="2258880"/>
            <a:ext cx="144016" cy="1800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12 Conector"/>
          <p:cNvSpPr/>
          <p:nvPr/>
        </p:nvSpPr>
        <p:spPr>
          <a:xfrm>
            <a:off x="267286" y="2646000"/>
            <a:ext cx="144016" cy="1800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13 Conector"/>
          <p:cNvSpPr/>
          <p:nvPr/>
        </p:nvSpPr>
        <p:spPr>
          <a:xfrm>
            <a:off x="2699792" y="1826832"/>
            <a:ext cx="144016" cy="1800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C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14 Conector"/>
          <p:cNvSpPr/>
          <p:nvPr/>
        </p:nvSpPr>
        <p:spPr>
          <a:xfrm>
            <a:off x="1403648" y="2258880"/>
            <a:ext cx="144016" cy="1800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15 Conector"/>
          <p:cNvSpPr/>
          <p:nvPr/>
        </p:nvSpPr>
        <p:spPr>
          <a:xfrm>
            <a:off x="827584" y="2186872"/>
            <a:ext cx="144016" cy="1800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16 Conector"/>
          <p:cNvSpPr/>
          <p:nvPr/>
        </p:nvSpPr>
        <p:spPr>
          <a:xfrm>
            <a:off x="683568" y="890728"/>
            <a:ext cx="144016" cy="1800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17 Conector"/>
          <p:cNvSpPr/>
          <p:nvPr/>
        </p:nvSpPr>
        <p:spPr>
          <a:xfrm>
            <a:off x="1619672" y="98640"/>
            <a:ext cx="144016" cy="1800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18 Conector"/>
          <p:cNvSpPr/>
          <p:nvPr/>
        </p:nvSpPr>
        <p:spPr>
          <a:xfrm>
            <a:off x="2686144" y="2389248"/>
            <a:ext cx="144016" cy="1800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19 Conector"/>
          <p:cNvSpPr/>
          <p:nvPr/>
        </p:nvSpPr>
        <p:spPr>
          <a:xfrm>
            <a:off x="107504" y="1466792"/>
            <a:ext cx="144016" cy="1800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20 Conector"/>
          <p:cNvSpPr/>
          <p:nvPr/>
        </p:nvSpPr>
        <p:spPr>
          <a:xfrm>
            <a:off x="3203848" y="1250768"/>
            <a:ext cx="144016" cy="1800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C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21 Conector"/>
          <p:cNvSpPr/>
          <p:nvPr/>
        </p:nvSpPr>
        <p:spPr>
          <a:xfrm>
            <a:off x="2308220" y="1950630"/>
            <a:ext cx="144016" cy="1800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22 Conector"/>
          <p:cNvSpPr/>
          <p:nvPr/>
        </p:nvSpPr>
        <p:spPr>
          <a:xfrm>
            <a:off x="2987824" y="62656"/>
            <a:ext cx="144016" cy="1800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23 Conector"/>
          <p:cNvSpPr/>
          <p:nvPr/>
        </p:nvSpPr>
        <p:spPr>
          <a:xfrm>
            <a:off x="1779454" y="1986614"/>
            <a:ext cx="144016" cy="1800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24 Conector"/>
          <p:cNvSpPr/>
          <p:nvPr/>
        </p:nvSpPr>
        <p:spPr>
          <a:xfrm>
            <a:off x="683568" y="1538800"/>
            <a:ext cx="144016" cy="180000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25 Conector"/>
          <p:cNvSpPr/>
          <p:nvPr/>
        </p:nvSpPr>
        <p:spPr>
          <a:xfrm>
            <a:off x="179512" y="1862856"/>
            <a:ext cx="144016" cy="180000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26 Conector"/>
          <p:cNvSpPr/>
          <p:nvPr/>
        </p:nvSpPr>
        <p:spPr>
          <a:xfrm>
            <a:off x="251520" y="530688"/>
            <a:ext cx="144016" cy="180000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27 Conector"/>
          <p:cNvSpPr/>
          <p:nvPr/>
        </p:nvSpPr>
        <p:spPr>
          <a:xfrm>
            <a:off x="1907704" y="1250768"/>
            <a:ext cx="144016" cy="180000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28 Conector"/>
          <p:cNvSpPr/>
          <p:nvPr/>
        </p:nvSpPr>
        <p:spPr>
          <a:xfrm>
            <a:off x="2339752" y="1106752"/>
            <a:ext cx="144016" cy="180000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29 Conector"/>
          <p:cNvSpPr/>
          <p:nvPr/>
        </p:nvSpPr>
        <p:spPr>
          <a:xfrm>
            <a:off x="1619672" y="1691200"/>
            <a:ext cx="144016" cy="180000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30 Conector"/>
          <p:cNvSpPr/>
          <p:nvPr/>
        </p:nvSpPr>
        <p:spPr>
          <a:xfrm>
            <a:off x="1403648" y="2870968"/>
            <a:ext cx="144016" cy="180000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31 Conector"/>
          <p:cNvSpPr/>
          <p:nvPr/>
        </p:nvSpPr>
        <p:spPr>
          <a:xfrm>
            <a:off x="2339752" y="2870968"/>
            <a:ext cx="144016" cy="180000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32 Conector"/>
          <p:cNvSpPr/>
          <p:nvPr/>
        </p:nvSpPr>
        <p:spPr>
          <a:xfrm>
            <a:off x="3203848" y="2420888"/>
            <a:ext cx="144016" cy="180000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C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33 Conector"/>
          <p:cNvSpPr/>
          <p:nvPr/>
        </p:nvSpPr>
        <p:spPr>
          <a:xfrm>
            <a:off x="2267744" y="926752"/>
            <a:ext cx="144016" cy="180000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34 Conector"/>
          <p:cNvSpPr/>
          <p:nvPr/>
        </p:nvSpPr>
        <p:spPr>
          <a:xfrm>
            <a:off x="2123728" y="26632"/>
            <a:ext cx="144016" cy="180000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35 Conector"/>
          <p:cNvSpPr/>
          <p:nvPr/>
        </p:nvSpPr>
        <p:spPr>
          <a:xfrm>
            <a:off x="3131840" y="602696"/>
            <a:ext cx="144016" cy="180000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C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36 CuadroTexto"/>
          <p:cNvSpPr txBox="1"/>
          <p:nvPr/>
        </p:nvSpPr>
        <p:spPr>
          <a:xfrm>
            <a:off x="3824309" y="-99392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slope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Operación RNMPD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70 Rectángulo"/>
              <p:cNvSpPr/>
              <p:nvPr/>
            </p:nvSpPr>
            <p:spPr>
              <a:xfrm>
                <a:off x="6386738" y="1052736"/>
                <a:ext cx="24443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MX" sz="1600" b="1" i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Muestras del fondo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𝟏𝟓𝟓</m:t>
                      </m:r>
                      <m:r>
                        <a:rPr lang="es-ES" sz="1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ES" sz="1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𝟏𝟔𝟖</m:t>
                      </m:r>
                      <m:r>
                        <a:rPr lang="es-ES" sz="1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ES" sz="1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𝟐𝟓𝟒</m:t>
                      </m:r>
                      <m:r>
                        <a:rPr lang="es-ES" sz="1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ES" sz="1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𝟐𝟓𝟒</m:t>
                      </m:r>
                      <m:r>
                        <a:rPr lang="es-ES" sz="1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ES" sz="1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𝟐𝟓𝟒</m:t>
                      </m:r>
                    </m:oMath>
                  </m:oMathPara>
                </a14:m>
                <a:endParaRPr lang="es-MX" sz="1600" b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70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738" y="1052736"/>
                <a:ext cx="2444323" cy="584775"/>
              </a:xfrm>
              <a:prstGeom prst="rect">
                <a:avLst/>
              </a:prstGeom>
              <a:blipFill rotWithShape="1">
                <a:blip r:embed="rId8"/>
                <a:stretch>
                  <a:fillRect l="-1496" t="-41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71 Rectángulo"/>
              <p:cNvSpPr/>
              <p:nvPr/>
            </p:nvSpPr>
            <p:spPr>
              <a:xfrm>
                <a:off x="3386894" y="1904343"/>
                <a:ext cx="2750753" cy="651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⋀"/>
                          <m:limLoc m:val="undOvr"/>
                          <m:subHide m:val="on"/>
                          <m:supHide m:val="on"/>
                          <m:ctrlPr>
                            <a:rPr lang="es-MX" sz="15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MX" sz="15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5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𝟑𝟖</m:t>
                              </m:r>
                              <m:r>
                                <a:rPr lang="es-ES" sz="15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5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𝟑𝟒</m:t>
                              </m:r>
                              <m:r>
                                <a:rPr lang="es-ES" sz="15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5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𝟒𝟏</m:t>
                              </m:r>
                              <m:r>
                                <a:rPr lang="es-ES" sz="15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5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𝟑𝟖</m:t>
                              </m:r>
                              <m:r>
                                <a:rPr lang="es-ES" sz="15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5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𝟒𝟕</m:t>
                              </m:r>
                              <m:r>
                                <a:rPr lang="es-ES" sz="15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5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𝟑𝟖</m:t>
                              </m:r>
                              <m:r>
                                <a:rPr lang="es-ES" sz="15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5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𝟑𝟖</m:t>
                              </m:r>
                              <m:r>
                                <a:rPr lang="es-ES" sz="15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MX" sz="1500" b="1" dirty="0">
                  <a:solidFill>
                    <a:srgbClr val="FFFF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71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94" y="1904343"/>
                <a:ext cx="2750753" cy="65126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72 Rectángulo"/>
              <p:cNvSpPr/>
              <p:nvPr/>
            </p:nvSpPr>
            <p:spPr>
              <a:xfrm>
                <a:off x="4136318" y="2339588"/>
                <a:ext cx="1200072" cy="35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sz="16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16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s-MX" sz="16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s-MX" sz="16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s-MX" sz="16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−</m:t>
                      </m:r>
                      <m:r>
                        <a:rPr lang="es-ES" sz="16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𝟑𝟒</m:t>
                      </m:r>
                    </m:oMath>
                  </m:oMathPara>
                </a14:m>
                <a:endParaRPr lang="es-MX" sz="1600" b="1" dirty="0">
                  <a:solidFill>
                    <a:srgbClr val="FFFF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72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318" y="2339588"/>
                <a:ext cx="1200072" cy="354456"/>
              </a:xfrm>
              <a:prstGeom prst="rect">
                <a:avLst/>
              </a:prstGeom>
              <a:blipFill rotWithShape="1">
                <a:blip r:embed="rId10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74 Rectángulo"/>
              <p:cNvSpPr/>
              <p:nvPr/>
            </p:nvSpPr>
            <p:spPr>
              <a:xfrm>
                <a:off x="4131380" y="3356992"/>
                <a:ext cx="1325940" cy="3885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s-MX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s-MX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s-MX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−</m:t>
                      </m:r>
                      <m:r>
                        <a:rPr lang="es-MX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𝟒𝟕</m:t>
                      </m:r>
                    </m:oMath>
                  </m:oMathPara>
                </a14:m>
                <a:endParaRPr lang="es-MX" b="1" dirty="0">
                  <a:solidFill>
                    <a:srgbClr val="FFFF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74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380" y="3356992"/>
                <a:ext cx="1325940" cy="388504"/>
              </a:xfrm>
              <a:prstGeom prst="rect">
                <a:avLst/>
              </a:prstGeom>
              <a:blipFill rotWithShape="1">
                <a:blip r:embed="rId11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78 CuadroTexto"/>
              <p:cNvSpPr txBox="1"/>
              <p:nvPr/>
            </p:nvSpPr>
            <p:spPr>
              <a:xfrm>
                <a:off x="-78069" y="5905946"/>
                <a:ext cx="3713965" cy="8354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𝒀</m:t>
                      </m:r>
                      <m:r>
                        <a:rPr lang="es-ES" sz="1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1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s-ES" sz="1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⋀"/>
                              <m:ctrlPr>
                                <a:rPr lang="es-ES" sz="1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1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s-ES" sz="1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ES" sz="1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s-ES" sz="1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sz="15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5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s-ES" sz="15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nary>
                                <m:naryPr>
                                  <m:chr m:val="⋀"/>
                                  <m:supHide m:val="on"/>
                                  <m:ctrlPr>
                                    <a:rPr lang="es-ES" sz="15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15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s-ES" sz="15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s-ES" sz="15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sub>
                                <m:sup/>
                                <m:e>
                                  <m:r>
                                    <a:rPr lang="es-MX" sz="15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  <m:nary>
                            <m:naryPr>
                              <m:chr m:val="⋀"/>
                              <m:supHide m:val="on"/>
                              <m:ctrlPr>
                                <a:rPr lang="es-ES" sz="1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s-ES" sz="1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ES" sz="1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s-ES" sz="15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5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sz="15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p>
                                  <m:r>
                                    <a:rPr lang="es-ES" sz="15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s-ES" sz="15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sz="15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ES" sz="15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5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5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s-ES" sz="15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5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s-ES" sz="15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15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s-ES" sz="15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𝒊𝒌</m:t>
                                      </m:r>
                                    </m:sub>
                                    <m:sup>
                                      <m:r>
                                        <a:rPr lang="es-ES" sz="15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𝒍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s-ES" sz="15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7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069" y="5905946"/>
                <a:ext cx="3713965" cy="83542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37 Elipse"/>
          <p:cNvSpPr/>
          <p:nvPr/>
        </p:nvSpPr>
        <p:spPr>
          <a:xfrm>
            <a:off x="2007517" y="4196105"/>
            <a:ext cx="1130894" cy="1779266"/>
          </a:xfrm>
          <a:prstGeom prst="ellipse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endParaRPr lang="es-ES" sz="15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9" name="38 Elipse"/>
          <p:cNvSpPr/>
          <p:nvPr/>
        </p:nvSpPr>
        <p:spPr>
          <a:xfrm>
            <a:off x="-36512" y="3809520"/>
            <a:ext cx="710690" cy="864795"/>
          </a:xfrm>
          <a:prstGeom prst="ellips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5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s-ES" sz="1500" b="1" baseline="-25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</p:txBody>
      </p:sp>
      <p:cxnSp>
        <p:nvCxnSpPr>
          <p:cNvPr id="40" name="39 Conector recto de flecha"/>
          <p:cNvCxnSpPr/>
          <p:nvPr/>
        </p:nvCxnSpPr>
        <p:spPr>
          <a:xfrm flipV="1">
            <a:off x="759224" y="5008677"/>
            <a:ext cx="1155051" cy="580110"/>
          </a:xfrm>
          <a:prstGeom prst="straightConnector1">
            <a:avLst/>
          </a:prstGeom>
          <a:ln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41 Conector recto de flecha"/>
          <p:cNvCxnSpPr/>
          <p:nvPr/>
        </p:nvCxnSpPr>
        <p:spPr>
          <a:xfrm>
            <a:off x="3275856" y="4941168"/>
            <a:ext cx="376964" cy="0"/>
          </a:xfrm>
          <a:prstGeom prst="straightConnector1">
            <a:avLst/>
          </a:prstGeom>
          <a:ln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44" name="43 Grupo"/>
          <p:cNvGrpSpPr/>
          <p:nvPr/>
        </p:nvGrpSpPr>
        <p:grpSpPr>
          <a:xfrm rot="21193342">
            <a:off x="325711" y="4582375"/>
            <a:ext cx="972806" cy="942802"/>
            <a:chOff x="1398700" y="4437113"/>
            <a:chExt cx="1858261" cy="1182831"/>
          </a:xfrm>
        </p:grpSpPr>
        <p:sp>
          <p:nvSpPr>
            <p:cNvPr id="45" name="44 Arco"/>
            <p:cNvSpPr/>
            <p:nvPr/>
          </p:nvSpPr>
          <p:spPr>
            <a:xfrm rot="14132606">
              <a:off x="2538926" y="4959307"/>
              <a:ext cx="897089" cy="424185"/>
            </a:xfrm>
            <a:prstGeom prst="arc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 b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46" name="45 Grupo"/>
            <p:cNvGrpSpPr/>
            <p:nvPr/>
          </p:nvGrpSpPr>
          <p:grpSpPr>
            <a:xfrm>
              <a:off x="1398700" y="4437113"/>
              <a:ext cx="1858261" cy="1008111"/>
              <a:chOff x="1398700" y="3485685"/>
              <a:chExt cx="1858261" cy="1008111"/>
            </a:xfrm>
          </p:grpSpPr>
          <p:sp>
            <p:nvSpPr>
              <p:cNvPr id="47" name="46 Conector"/>
              <p:cNvSpPr/>
              <p:nvPr/>
            </p:nvSpPr>
            <p:spPr>
              <a:xfrm rot="673778">
                <a:off x="3016720" y="4180385"/>
                <a:ext cx="240241" cy="236079"/>
              </a:xfrm>
              <a:prstGeom prst="flowChartConnector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 b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8" name="47 Conector"/>
              <p:cNvSpPr/>
              <p:nvPr/>
            </p:nvSpPr>
            <p:spPr>
              <a:xfrm rot="673778">
                <a:off x="2732244" y="4207223"/>
                <a:ext cx="280585" cy="286573"/>
              </a:xfrm>
              <a:prstGeom prst="flowChartConnector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500" b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49" name="48 Conector curvado"/>
              <p:cNvCxnSpPr/>
              <p:nvPr/>
            </p:nvCxnSpPr>
            <p:spPr>
              <a:xfrm rot="16200000" flipH="1">
                <a:off x="1976871" y="2907514"/>
                <a:ext cx="604786" cy="1761127"/>
              </a:xfrm>
              <a:prstGeom prst="curvedConnector3">
                <a:avLst>
                  <a:gd name="adj1" fmla="val 50000"/>
                </a:avLst>
              </a:prstGeom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49 CuadroTexto"/>
          <p:cNvSpPr txBox="1"/>
          <p:nvPr/>
        </p:nvSpPr>
        <p:spPr>
          <a:xfrm>
            <a:off x="1604447" y="5130190"/>
            <a:ext cx="381836" cy="323165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es-ES"/>
            </a:defPPr>
            <a:lvl1pPr>
              <a:defRPr sz="2800" b="1"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defRPr>
            </a:lvl1pPr>
          </a:lstStyle>
          <a:p>
            <a:r>
              <a:rPr lang="es-ES" sz="1500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s-ES" sz="15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51" name="50 CuadroTexto"/>
          <p:cNvSpPr txBox="1"/>
          <p:nvPr/>
        </p:nvSpPr>
        <p:spPr>
          <a:xfrm>
            <a:off x="727528" y="4770150"/>
            <a:ext cx="399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500" b="1" i="1" baseline="-25000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1</a:t>
            </a:r>
          </a:p>
          <a:p>
            <a:r>
              <a:rPr lang="es-ES" sz="1500" b="1" i="1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s-ES" sz="1500" b="1" baseline="-25000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52" name="51 CuadroTexto"/>
          <p:cNvSpPr txBox="1"/>
          <p:nvPr/>
        </p:nvSpPr>
        <p:spPr>
          <a:xfrm>
            <a:off x="1179563" y="4725145"/>
            <a:ext cx="399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500" b="1" i="1" baseline="-25000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0</a:t>
            </a:r>
          </a:p>
          <a:p>
            <a:r>
              <a:rPr lang="es-ES" sz="1500" b="1" i="1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s-ES" sz="1500" b="1" baseline="-25000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53" name="52 CuadroTexto"/>
          <p:cNvSpPr txBox="1"/>
          <p:nvPr/>
        </p:nvSpPr>
        <p:spPr>
          <a:xfrm>
            <a:off x="2597757" y="5942879"/>
            <a:ext cx="298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algn="ctr">
              <a:defRPr sz="6000" b="1" i="1" spc="300" baseline="-2500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defRPr>
            </a:lvl1pPr>
          </a:lstStyle>
          <a:p>
            <a:r>
              <a:rPr lang="es-ES" sz="1500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cxnSp>
        <p:nvCxnSpPr>
          <p:cNvPr id="54" name="53 Conector recto"/>
          <p:cNvCxnSpPr/>
          <p:nvPr/>
        </p:nvCxnSpPr>
        <p:spPr>
          <a:xfrm>
            <a:off x="2562347" y="4283593"/>
            <a:ext cx="0" cy="1649566"/>
          </a:xfrm>
          <a:prstGeom prst="line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5" name="54 CuadroTexto"/>
          <p:cNvSpPr txBox="1"/>
          <p:nvPr/>
        </p:nvSpPr>
        <p:spPr>
          <a:xfrm>
            <a:off x="3209430" y="4982979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500" b="1" i="1" spc="300" baseline="-250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C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s-ES" sz="1500" b="1" spc="300" baseline="-250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FFC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7" name="56 Conector recto de flecha"/>
          <p:cNvCxnSpPr/>
          <p:nvPr/>
        </p:nvCxnSpPr>
        <p:spPr>
          <a:xfrm>
            <a:off x="834155" y="4385681"/>
            <a:ext cx="927973" cy="484502"/>
          </a:xfrm>
          <a:prstGeom prst="straightConnector1">
            <a:avLst/>
          </a:prstGeom>
          <a:ln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8" name="57 CuadroTexto"/>
          <p:cNvSpPr txBox="1"/>
          <p:nvPr/>
        </p:nvSpPr>
        <p:spPr>
          <a:xfrm>
            <a:off x="1676455" y="4591001"/>
            <a:ext cx="381836" cy="323165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s-ES" sz="1500" b="1" dirty="0"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s-ES" sz="1500" b="1" baseline="-25000" dirty="0"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grpSp>
        <p:nvGrpSpPr>
          <p:cNvPr id="59" name="58 Grupo"/>
          <p:cNvGrpSpPr/>
          <p:nvPr/>
        </p:nvGrpSpPr>
        <p:grpSpPr>
          <a:xfrm>
            <a:off x="614800" y="4096498"/>
            <a:ext cx="1098378" cy="608742"/>
            <a:chOff x="1660534" y="2380519"/>
            <a:chExt cx="2286831" cy="924103"/>
          </a:xfrm>
        </p:grpSpPr>
        <p:grpSp>
          <p:nvGrpSpPr>
            <p:cNvPr id="60" name="59 Grupo"/>
            <p:cNvGrpSpPr/>
            <p:nvPr/>
          </p:nvGrpSpPr>
          <p:grpSpPr>
            <a:xfrm>
              <a:off x="1660534" y="2380519"/>
              <a:ext cx="2286831" cy="924103"/>
              <a:chOff x="1660534" y="2904453"/>
              <a:chExt cx="2286831" cy="924103"/>
            </a:xfrm>
          </p:grpSpPr>
          <p:sp>
            <p:nvSpPr>
              <p:cNvPr id="62" name="61 Arco"/>
              <p:cNvSpPr/>
              <p:nvPr/>
            </p:nvSpPr>
            <p:spPr>
              <a:xfrm rot="16735521">
                <a:off x="3138160" y="3325862"/>
                <a:ext cx="687589" cy="317800"/>
              </a:xfrm>
              <a:prstGeom prst="arc">
                <a:avLst/>
              </a:prstGeom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500" b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63" name="62 Conector curvado"/>
              <p:cNvCxnSpPr/>
              <p:nvPr/>
            </p:nvCxnSpPr>
            <p:spPr>
              <a:xfrm>
                <a:off x="1660534" y="2904453"/>
                <a:ext cx="2195531" cy="484178"/>
              </a:xfrm>
              <a:prstGeom prst="curvedConnector2">
                <a:avLst/>
              </a:prstGeom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4" name="63 Conector"/>
              <p:cNvSpPr/>
              <p:nvPr/>
            </p:nvSpPr>
            <p:spPr>
              <a:xfrm rot="673778">
                <a:off x="3683912" y="3359299"/>
                <a:ext cx="263453" cy="298262"/>
              </a:xfrm>
              <a:prstGeom prst="flowChartConnector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 b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61" name="60 Conector"/>
            <p:cNvSpPr/>
            <p:nvPr/>
          </p:nvSpPr>
          <p:spPr>
            <a:xfrm rot="673778">
              <a:off x="3279024" y="2837145"/>
              <a:ext cx="280585" cy="286573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sz="1500" b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65" name="64 CuadroTexto"/>
          <p:cNvSpPr txBox="1"/>
          <p:nvPr/>
        </p:nvSpPr>
        <p:spPr>
          <a:xfrm>
            <a:off x="1596882" y="4052565"/>
            <a:ext cx="4267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500" b="1" i="1" baseline="-250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0</a:t>
            </a:r>
          </a:p>
          <a:p>
            <a:r>
              <a:rPr lang="es-ES" sz="1500" b="1" i="1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s-ES" sz="1500" b="1" baseline="-250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</a:p>
        </p:txBody>
      </p:sp>
      <p:sp>
        <p:nvSpPr>
          <p:cNvPr id="66" name="65 CuadroTexto"/>
          <p:cNvSpPr txBox="1"/>
          <p:nvPr/>
        </p:nvSpPr>
        <p:spPr>
          <a:xfrm>
            <a:off x="1057654" y="4153894"/>
            <a:ext cx="4171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500" b="1" i="1" baseline="-250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1</a:t>
            </a:r>
          </a:p>
          <a:p>
            <a:r>
              <a:rPr lang="es-ES" sz="1500" b="1" i="1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s-ES" sz="1500" b="1" baseline="-250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68 CuadroTexto"/>
              <p:cNvSpPr txBox="1"/>
              <p:nvPr/>
            </p:nvSpPr>
            <p:spPr>
              <a:xfrm>
                <a:off x="1955838" y="3838296"/>
                <a:ext cx="750525" cy="1219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7500" b="1" i="1" baseline="-25000" smtClean="0">
                          <a:ln>
                            <a:prstDash val="solid"/>
                          </a:ln>
                          <a:gradFill rotWithShape="1">
                            <a:gsLst>
                              <a:gs pos="0">
                                <a:schemeClr val="accent4">
                                  <a:tint val="70000"/>
                                  <a:satMod val="200000"/>
                                </a:schemeClr>
                              </a:gs>
                              <a:gs pos="40000">
                                <a:schemeClr val="accent4">
                                  <a:tint val="90000"/>
                                  <a:satMod val="130000"/>
                                </a:schemeClr>
                              </a:gs>
                              <a:gs pos="50000">
                                <a:schemeClr val="accent4">
                                  <a:tint val="90000"/>
                                  <a:satMod val="130000"/>
                                </a:schemeClr>
                              </a:gs>
                              <a:gs pos="68000">
                                <a:schemeClr val="accent4">
                                  <a:tint val="90000"/>
                                  <a:satMod val="130000"/>
                                </a:schemeClr>
                              </a:gs>
                              <a:gs pos="100000">
                                <a:schemeClr val="accent4">
                                  <a:tint val="70000"/>
                                  <a:satMod val="20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glow rad="101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  <a:outerShdw blurRad="88000" dist="50800" dir="5040000" algn="tl">
                              <a:schemeClr val="accent4">
                                <a:tint val="80000"/>
                                <a:satMod val="250000"/>
                                <a:alpha val="4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⋀</m:t>
                      </m:r>
                    </m:oMath>
                  </m:oMathPara>
                </a14:m>
                <a:endParaRPr lang="es-ES" sz="7500" b="1" baseline="-25000" dirty="0">
                  <a:ln>
                    <a:prstDash val="solid"/>
                  </a:ln>
                  <a:gradFill rotWithShape="1">
                    <a:gsLst>
                      <a:gs pos="0">
                        <a:schemeClr val="accent4">
                          <a:tint val="70000"/>
                          <a:satMod val="200000"/>
                        </a:schemeClr>
                      </a:gs>
                      <a:gs pos="40000">
                        <a:schemeClr val="accent4">
                          <a:tint val="90000"/>
                          <a:satMod val="130000"/>
                        </a:schemeClr>
                      </a:gs>
                      <a:gs pos="50000">
                        <a:schemeClr val="accent4">
                          <a:tint val="90000"/>
                          <a:satMod val="130000"/>
                        </a:schemeClr>
                      </a:gs>
                      <a:gs pos="68000">
                        <a:schemeClr val="accent4">
                          <a:tint val="90000"/>
                          <a:satMod val="130000"/>
                        </a:schemeClr>
                      </a:gs>
                      <a:gs pos="100000">
                        <a:schemeClr val="accent4">
                          <a:tint val="70000"/>
                          <a:satMod val="200000"/>
                        </a:schemeClr>
                      </a:gs>
                    </a:gsLst>
                    <a:lin ang="5400000"/>
                  </a:gra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88000" dist="50800" dir="5040000" algn="tl">
                      <a:schemeClr val="accent4">
                        <a:tint val="80000"/>
                        <a:satMod val="250000"/>
                        <a:alpha val="45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6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838" y="3838296"/>
                <a:ext cx="750525" cy="1219886"/>
              </a:xfrm>
              <a:prstGeom prst="rect">
                <a:avLst/>
              </a:prstGeom>
              <a:blipFill rotWithShape="1">
                <a:blip r:embed="rId13"/>
                <a:stretch>
                  <a:fillRect l="-11382" b="-39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75 Conector angular"/>
          <p:cNvCxnSpPr/>
          <p:nvPr/>
        </p:nvCxnSpPr>
        <p:spPr>
          <a:xfrm flipV="1">
            <a:off x="2633189" y="4763847"/>
            <a:ext cx="361206" cy="526591"/>
          </a:xfrm>
          <a:prstGeom prst="bentConnector3">
            <a:avLst/>
          </a:prstGeom>
          <a:ln/>
          <a:effectLst>
            <a:glow rad="228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-29941" y="3573016"/>
            <a:ext cx="4796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2500" b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defRPr>
            </a:lvl1pPr>
          </a:lstStyle>
          <a:p>
            <a:r>
              <a:rPr lang="es-E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s-ES" baseline="-250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79 Rectángulo"/>
              <p:cNvSpPr/>
              <p:nvPr/>
            </p:nvSpPr>
            <p:spPr>
              <a:xfrm>
                <a:off x="6367625" y="3818034"/>
                <a:ext cx="2844433" cy="651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5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5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s-MX" sz="15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MX" sz="15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s-MX" sz="15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s-MX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s-MX" sz="15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s-MX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s-MX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s-MX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</m:e>
                      </m:d>
                      <m:r>
                        <a:rPr lang="es-MX" sz="15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⋀"/>
                          <m:limLoc m:val="undOvr"/>
                          <m:subHide m:val="on"/>
                          <m:supHide m:val="on"/>
                          <m:ctrlPr>
                            <a:rPr lang="es-MX" sz="15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MX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15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15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s-MX" sz="15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s-MX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s-MX" sz="15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MX" sz="15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s-MX" sz="15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s-MX" sz="15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s-MX" sz="1500" b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79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625" y="3818034"/>
                <a:ext cx="2844433" cy="651269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80 Rectángulo"/>
              <p:cNvSpPr/>
              <p:nvPr/>
            </p:nvSpPr>
            <p:spPr>
              <a:xfrm>
                <a:off x="6228184" y="1904343"/>
                <a:ext cx="2721899" cy="651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⋀"/>
                          <m:limLoc m:val="undOvr"/>
                          <m:subHide m:val="on"/>
                          <m:supHide m:val="on"/>
                          <m:ctrlPr>
                            <a:rPr lang="es-MX" sz="15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MX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𝟏𝟓𝟓</m:t>
                              </m:r>
                              <m:r>
                                <a:rPr lang="es-ES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𝟏𝟔𝟖</m:t>
                              </m:r>
                              <m:r>
                                <a:rPr lang="es-ES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𝟐𝟓𝟒</m:t>
                              </m:r>
                              <m:r>
                                <a:rPr lang="es-ES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𝟐𝟓𝟒</m:t>
                              </m:r>
                              <m:r>
                                <a:rPr lang="es-ES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𝟐𝟓𝟒</m:t>
                              </m:r>
                              <m:r>
                                <a:rPr lang="es-ES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MX" sz="1500" b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80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904343"/>
                <a:ext cx="2721899" cy="651269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81 Rectángulo"/>
              <p:cNvSpPr/>
              <p:nvPr/>
            </p:nvSpPr>
            <p:spPr>
              <a:xfrm>
                <a:off x="3382791" y="2828151"/>
                <a:ext cx="2425343" cy="651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⋁"/>
                          <m:limLoc m:val="undOvr"/>
                          <m:subHide m:val="on"/>
                          <m:supHide m:val="on"/>
                          <m:ctrlPr>
                            <a:rPr lang="es-MX" sz="15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MX" sz="15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5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38,34,41,38,47,38,38 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MX" sz="1500" dirty="0">
                  <a:solidFill>
                    <a:srgbClr val="FFFF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81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91" y="2828151"/>
                <a:ext cx="2425343" cy="651269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82 Rectángulo"/>
              <p:cNvSpPr/>
              <p:nvPr/>
            </p:nvSpPr>
            <p:spPr>
              <a:xfrm>
                <a:off x="3347864" y="4178074"/>
                <a:ext cx="2911053" cy="651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MX" sz="15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5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𝟑𝟖</m:t>
                          </m:r>
                          <m:r>
                            <a:rPr lang="es-MX" sz="15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s-MX" sz="15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5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sz="15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𝟑𝟒</m:t>
                              </m:r>
                            </m:e>
                          </m:d>
                        </m:e>
                      </m:d>
                      <m:r>
                        <a:rPr lang="es-MX" sz="15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⋀"/>
                          <m:limLoc m:val="undOvr"/>
                          <m:subHide m:val="on"/>
                          <m:supHide m:val="on"/>
                          <m:ctrlPr>
                            <a:rPr lang="es-MX" sz="15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MX" sz="15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15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𝟑𝟖</m:t>
                              </m:r>
                              <m:r>
                                <a:rPr lang="es-MX" sz="15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s-MX" sz="1500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1500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sz="1500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𝟒𝟕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s-MX" sz="1500" b="1" dirty="0">
                  <a:solidFill>
                    <a:srgbClr val="FFFF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82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4178074"/>
                <a:ext cx="2911053" cy="651269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83 Rectángulo"/>
              <p:cNvSpPr/>
              <p:nvPr/>
            </p:nvSpPr>
            <p:spPr>
              <a:xfrm>
                <a:off x="6084168" y="4178074"/>
                <a:ext cx="3141886" cy="651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MX" sz="15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5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𝟑𝟖</m:t>
                          </m:r>
                          <m:r>
                            <a:rPr lang="es-MX" sz="15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s-MX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𝟏𝟓𝟓</m:t>
                              </m:r>
                            </m:e>
                          </m:d>
                        </m:e>
                      </m:d>
                      <m:r>
                        <a:rPr lang="es-MX" sz="15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⋀"/>
                          <m:limLoc m:val="undOvr"/>
                          <m:subHide m:val="on"/>
                          <m:supHide m:val="on"/>
                          <m:ctrlPr>
                            <a:rPr lang="es-MX" sz="15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MX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𝟑𝟖</m:t>
                              </m:r>
                              <m:r>
                                <a:rPr lang="es-MX" sz="15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s-MX" sz="15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15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sz="15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𝟐𝟓𝟒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s-MX" sz="1500" b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83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4178074"/>
                <a:ext cx="3141886" cy="651269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84 Rectángulo"/>
              <p:cNvSpPr/>
              <p:nvPr/>
            </p:nvSpPr>
            <p:spPr>
              <a:xfrm>
                <a:off x="3821239" y="4610122"/>
                <a:ext cx="1948995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s-MX" b="1" i="1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MX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s-MX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s-MX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⋀"/>
                          <m:limLoc m:val="undOvr"/>
                          <m:subHide m:val="on"/>
                          <m:supHide m:val="on"/>
                          <m:ctrlPr>
                            <a:rPr lang="es-MX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MX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𝟗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MX" b="1" dirty="0">
                  <a:solidFill>
                    <a:srgbClr val="FFFF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84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239" y="4610122"/>
                <a:ext cx="1948995" cy="763094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85 Rectángulo"/>
              <p:cNvSpPr/>
              <p:nvPr/>
            </p:nvSpPr>
            <p:spPr>
              <a:xfrm>
                <a:off x="6202389" y="4610122"/>
                <a:ext cx="2673552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s-MX" b="1" i="1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MX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s-MX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MX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𝟏𝟏𝟕</m:t>
                          </m:r>
                        </m:e>
                      </m:d>
                      <m:r>
                        <a:rPr lang="es-MX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⋀"/>
                          <m:limLoc m:val="undOvr"/>
                          <m:subHide m:val="on"/>
                          <m:supHide m:val="on"/>
                          <m:ctrlPr>
                            <a:rPr lang="es-MX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MX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𝟐𝟏𝟔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MX" b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6" name="85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389" y="4610122"/>
                <a:ext cx="2673552" cy="763094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86 Rectángulo"/>
              <p:cNvSpPr/>
              <p:nvPr/>
            </p:nvSpPr>
            <p:spPr>
              <a:xfrm>
                <a:off x="4211960" y="5445224"/>
                <a:ext cx="9556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s-MX" b="1" i="1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MX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MX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s-MX" b="1" dirty="0">
                  <a:solidFill>
                    <a:srgbClr val="FFFF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86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5445224"/>
                <a:ext cx="955646" cy="369332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87 Rectángulo"/>
              <p:cNvSpPr/>
              <p:nvPr/>
            </p:nvSpPr>
            <p:spPr>
              <a:xfrm>
                <a:off x="6156176" y="5445224"/>
                <a:ext cx="14557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s-MX" b="1" i="1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MX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−</m:t>
                      </m:r>
                      <m:r>
                        <a:rPr lang="es-MX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𝟏𝟏𝟕</m:t>
                      </m:r>
                    </m:oMath>
                  </m:oMathPara>
                </a14:m>
                <a:endParaRPr lang="es-MX" b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8" name="87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5445224"/>
                <a:ext cx="1455783" cy="369332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88 Rectángulo"/>
              <p:cNvSpPr/>
              <p:nvPr/>
            </p:nvSpPr>
            <p:spPr>
              <a:xfrm>
                <a:off x="3850342" y="1556792"/>
                <a:ext cx="1992725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𝑬𝒙𝒊𝒕𝒂𝒄𝒊</m:t>
                      </m:r>
                      <m:r>
                        <a:rPr lang="es-MX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ó</m:t>
                      </m:r>
                      <m:r>
                        <a:rPr lang="es-MX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s-MX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b="1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b="1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s-MX" b="1" i="1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/>
                      </m:sSubSup>
                      <m:r>
                        <a:rPr lang="es-MX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s-MX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s-MX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s-MX" b="1" i="1" dirty="0">
                  <a:solidFill>
                    <a:srgbClr val="FFFF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88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342" y="1556792"/>
                <a:ext cx="1992725" cy="387222"/>
              </a:xfrm>
              <a:prstGeom prst="rect">
                <a:avLst/>
              </a:prstGeom>
              <a:blipFill rotWithShape="1">
                <a:blip r:embed="rId23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89 Rectángulo"/>
              <p:cNvSpPr/>
              <p:nvPr/>
            </p:nvSpPr>
            <p:spPr>
              <a:xfrm>
                <a:off x="6660232" y="1556792"/>
                <a:ext cx="1866088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MX" b="1" i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</a:t>
                </a:r>
                <a14:m>
                  <m:oMath xmlns:m="http://schemas.openxmlformats.org/officeDocument/2006/math">
                    <m:r>
                      <a:rPr lang="es-MX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𝒙𝒊𝒕𝒂𝒄𝒊</m:t>
                    </m:r>
                    <m:r>
                      <a:rPr lang="es-MX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ó</m:t>
                    </m:r>
                    <m:r>
                      <a:rPr lang="es-MX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s-MX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s-MX" b="1" i="1" smtClean="0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MX" b="1" i="1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s-MX" b="1" i="1" smtClean="0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  <m:sup/>
                    </m:sSubSup>
                    <m:sSubSup>
                      <m:sSubSupPr>
                        <m:ctrlPr>
                          <a:rPr lang="es-MX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MX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s-MX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s-MX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endParaRPr lang="es-MX" b="1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89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1556792"/>
                <a:ext cx="1866088" cy="387222"/>
              </a:xfrm>
              <a:prstGeom prst="rect">
                <a:avLst/>
              </a:prstGeom>
              <a:blipFill rotWithShape="1">
                <a:blip r:embed="rId24"/>
                <a:stretch>
                  <a:fillRect l="-2941" t="-4688" b="-2187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90 Rectángulo"/>
              <p:cNvSpPr/>
              <p:nvPr/>
            </p:nvSpPr>
            <p:spPr>
              <a:xfrm>
                <a:off x="3851920" y="2627620"/>
                <a:ext cx="2039213" cy="3885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𝑰𝒏𝒉𝒊𝒃𝒊𝒄𝒊</m:t>
                      </m:r>
                      <m:r>
                        <a:rPr lang="es-MX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ó</m:t>
                      </m:r>
                      <m:r>
                        <a:rPr lang="es-MX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s-MX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b="1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b="1" i="1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s-MX" b="1" i="1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/>
                      </m:sSubSup>
                      <m:sSubSup>
                        <m:sSubSupPr>
                          <m:ctrlPr>
                            <a:rPr lang="es-MX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s-MX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s-MX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s-MX" b="1" i="1" dirty="0">
                  <a:solidFill>
                    <a:srgbClr val="FFFF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90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2627620"/>
                <a:ext cx="2039213" cy="388504"/>
              </a:xfrm>
              <a:prstGeom prst="rect">
                <a:avLst/>
              </a:prstGeom>
              <a:blipFill rotWithShape="1">
                <a:blip r:embed="rId25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91 Rectángulo"/>
              <p:cNvSpPr/>
              <p:nvPr/>
            </p:nvSpPr>
            <p:spPr>
              <a:xfrm>
                <a:off x="6732240" y="2600503"/>
                <a:ext cx="1845762" cy="3885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MX" b="1" i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Inhibición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MX" b="1" i="1" smtClean="0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MX" b="1" i="1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s-MX" b="1" i="1" smtClean="0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  <m:sup/>
                    </m:sSubSup>
                  </m:oMath>
                </a14:m>
                <a:r>
                  <a:rPr lang="es-MX" b="1" i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MX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MX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s-MX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s-MX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p>
                    </m:sSubSup>
                  </m:oMath>
                </a14:m>
                <a:endParaRPr lang="es-MX" b="1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2" name="91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2600503"/>
                <a:ext cx="1845762" cy="388504"/>
              </a:xfrm>
              <a:prstGeom prst="rect">
                <a:avLst/>
              </a:prstGeom>
              <a:blipFill rotWithShape="1">
                <a:blip r:embed="rId26"/>
                <a:stretch>
                  <a:fillRect l="-2640" t="-4762" b="-2381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93 CuadroTexto"/>
          <p:cNvSpPr txBox="1"/>
          <p:nvPr/>
        </p:nvSpPr>
        <p:spPr>
          <a:xfrm>
            <a:off x="5197513" y="5333146"/>
            <a:ext cx="814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000" b="1" i="1" spc="300" baseline="-250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C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Y= 1</a:t>
            </a:r>
            <a:endParaRPr lang="es-ES" sz="3000" b="1" spc="300" baseline="-250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FFC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94 CuadroTexto"/>
          <p:cNvSpPr txBox="1"/>
          <p:nvPr/>
        </p:nvSpPr>
        <p:spPr>
          <a:xfrm>
            <a:off x="2922387" y="5276528"/>
            <a:ext cx="1296144" cy="1015663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  <a:softEdge rad="3175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endParaRPr lang="es-ES" b="1" i="1" baseline="-25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s-ES" b="1" i="1" baseline="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1   f</a:t>
            </a:r>
            <a:r>
              <a:rPr lang="es-ES" b="1" baseline="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 &gt; 0</a:t>
            </a:r>
          </a:p>
          <a:p>
            <a:r>
              <a:rPr lang="es-ES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-1 </a:t>
            </a:r>
            <a:r>
              <a:rPr lang="es-ES" b="1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f</a:t>
            </a:r>
            <a:r>
              <a:rPr lang="es-ES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 ≤ 0</a:t>
            </a:r>
          </a:p>
          <a:p>
            <a:pPr lvl="0"/>
            <a:r>
              <a:rPr lang="es-ES" b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s-ES" b="1" baseline="30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95 CuadroTexto"/>
          <p:cNvSpPr txBox="1"/>
          <p:nvPr/>
        </p:nvSpPr>
        <p:spPr>
          <a:xfrm>
            <a:off x="7968829" y="5333146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000" b="1" i="1" spc="300" baseline="-250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C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Y= -1</a:t>
            </a:r>
            <a:endParaRPr lang="es-ES" sz="3000" b="1" spc="300" baseline="-250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FFC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0" name="99 Rectángulo"/>
          <p:cNvSpPr/>
          <p:nvPr/>
        </p:nvSpPr>
        <p:spPr>
          <a:xfrm>
            <a:off x="484253" y="3573016"/>
            <a:ext cx="42191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500" baseline="-250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38</a:t>
            </a:r>
            <a:endParaRPr lang="es-MX" sz="2500" dirty="0"/>
          </a:p>
        </p:txBody>
      </p:sp>
      <p:sp>
        <p:nvSpPr>
          <p:cNvPr id="101" name="100 Rectángulo"/>
          <p:cNvSpPr/>
          <p:nvPr/>
        </p:nvSpPr>
        <p:spPr>
          <a:xfrm>
            <a:off x="293716" y="363323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aseline="-250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endParaRPr lang="es-MX" dirty="0"/>
          </a:p>
        </p:txBody>
      </p:sp>
      <p:cxnSp>
        <p:nvCxnSpPr>
          <p:cNvPr id="102" name="101 Conector recto de flecha"/>
          <p:cNvCxnSpPr/>
          <p:nvPr/>
        </p:nvCxnSpPr>
        <p:spPr>
          <a:xfrm>
            <a:off x="834155" y="4373727"/>
            <a:ext cx="927973" cy="4845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3" name="102 Conector recto de flecha"/>
          <p:cNvCxnSpPr/>
          <p:nvPr/>
        </p:nvCxnSpPr>
        <p:spPr>
          <a:xfrm flipV="1">
            <a:off x="762147" y="4998049"/>
            <a:ext cx="1155051" cy="5801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4" name="103 CuadroTexto"/>
          <p:cNvSpPr txBox="1"/>
          <p:nvPr/>
        </p:nvSpPr>
        <p:spPr>
          <a:xfrm>
            <a:off x="1070377" y="4277127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baseline="-250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-34</a:t>
            </a:r>
          </a:p>
        </p:txBody>
      </p:sp>
      <p:sp>
        <p:nvSpPr>
          <p:cNvPr id="105" name="104 CuadroTexto"/>
          <p:cNvSpPr txBox="1"/>
          <p:nvPr/>
        </p:nvSpPr>
        <p:spPr>
          <a:xfrm>
            <a:off x="1583764" y="4277127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baseline="-250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-47</a:t>
            </a:r>
            <a:r>
              <a:rPr lang="es-ES" b="1" baseline="-250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106" name="105 CuadroTexto"/>
          <p:cNvSpPr txBox="1"/>
          <p:nvPr/>
        </p:nvSpPr>
        <p:spPr>
          <a:xfrm>
            <a:off x="686652" y="4966236"/>
            <a:ext cx="450764" cy="256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b="1" i="1" baseline="-25000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-155</a:t>
            </a:r>
          </a:p>
        </p:txBody>
      </p:sp>
      <p:sp>
        <p:nvSpPr>
          <p:cNvPr id="107" name="106 CuadroTexto"/>
          <p:cNvSpPr txBox="1"/>
          <p:nvPr/>
        </p:nvSpPr>
        <p:spPr>
          <a:xfrm>
            <a:off x="1168547" y="4914166"/>
            <a:ext cx="450764" cy="256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b="1" i="1" baseline="-25000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-254</a:t>
            </a:r>
          </a:p>
        </p:txBody>
      </p:sp>
      <p:sp>
        <p:nvSpPr>
          <p:cNvPr id="109" name="108 Rectángulo"/>
          <p:cNvSpPr/>
          <p:nvPr/>
        </p:nvSpPr>
        <p:spPr>
          <a:xfrm>
            <a:off x="-58021" y="426609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38</a:t>
            </a:r>
            <a:endParaRPr lang="es-MX" dirty="0"/>
          </a:p>
        </p:txBody>
      </p:sp>
      <p:sp>
        <p:nvSpPr>
          <p:cNvPr id="97" name="96 CuadroTexto"/>
          <p:cNvSpPr txBox="1"/>
          <p:nvPr/>
        </p:nvSpPr>
        <p:spPr>
          <a:xfrm>
            <a:off x="7648006" y="5805264"/>
            <a:ext cx="1460498" cy="63094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  <a:softEdge rad="3175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endParaRPr lang="es-ES" sz="1500" b="1" i="1" baseline="-25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s-ES" sz="1500" b="1" i="1" baseline="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Rechazar</a:t>
            </a:r>
            <a:endParaRPr lang="es-ES" sz="15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 algn="ctr"/>
            <a:r>
              <a:rPr lang="es-ES" sz="1500" b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s-ES" sz="1500" b="1" baseline="30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8" name="97 CuadroTexto"/>
          <p:cNvSpPr txBox="1"/>
          <p:nvPr/>
        </p:nvSpPr>
        <p:spPr>
          <a:xfrm>
            <a:off x="5029730" y="503674"/>
            <a:ext cx="22065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2500" b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defRPr>
            </a:lvl1pPr>
          </a:lstStyle>
          <a:p>
            <a:r>
              <a:rPr lang="es-E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Entrenamiento</a:t>
            </a:r>
            <a:endParaRPr lang="es-ES" baseline="-250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9" name="98 CuadroTexto"/>
          <p:cNvSpPr txBox="1"/>
          <p:nvPr/>
        </p:nvSpPr>
        <p:spPr>
          <a:xfrm>
            <a:off x="5371351" y="3528010"/>
            <a:ext cx="11448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2500" b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defRPr>
            </a:lvl1pPr>
          </a:lstStyle>
          <a:p>
            <a:r>
              <a:rPr lang="es-E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Prueba</a:t>
            </a:r>
            <a:endParaRPr lang="es-ES" baseline="-250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99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2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500"/>
                            </p:stCondLst>
                            <p:childTnLst>
                              <p:par>
                                <p:cTn id="9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2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3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2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3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6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6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2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3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6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2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3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7000"/>
                            </p:stCondLst>
                            <p:childTnLst>
                              <p:par>
                                <p:cTn id="136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2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3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8500"/>
                            </p:stCondLst>
                            <p:childTnLst>
                              <p:par>
                                <p:cTn id="146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9500"/>
                            </p:stCondLst>
                            <p:childTnLst>
                              <p:par>
                                <p:cTn id="1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2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3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9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000"/>
                            </p:stCondLst>
                            <p:childTnLst>
                              <p:par>
                                <p:cTn id="16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3500"/>
                            </p:stCondLst>
                            <p:childTnLst>
                              <p:par>
                                <p:cTn id="171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4500"/>
                            </p:stCondLst>
                            <p:childTnLst>
                              <p:par>
                                <p:cTn id="17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7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0"/>
                            </p:stCondLst>
                            <p:childTnLst>
                              <p:par>
                                <p:cTn id="181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000"/>
                            </p:stCondLst>
                            <p:childTnLst>
                              <p:par>
                                <p:cTn id="18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6500"/>
                            </p:stCondLst>
                            <p:childTnLst>
                              <p:par>
                                <p:cTn id="191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7500"/>
                            </p:stCondLst>
                            <p:childTnLst>
                              <p:par>
                                <p:cTn id="19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8000"/>
                            </p:stCondLst>
                            <p:childTnLst>
                              <p:par>
                                <p:cTn id="201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9000"/>
                            </p:stCondLst>
                            <p:childTnLst>
                              <p:par>
                                <p:cTn id="20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9500"/>
                            </p:stCondLst>
                            <p:childTnLst>
                              <p:par>
                                <p:cTn id="211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21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1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22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8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2500"/>
                            </p:stCondLst>
                            <p:childTnLst>
                              <p:par>
                                <p:cTn id="231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3500"/>
                            </p:stCondLst>
                            <p:childTnLst>
                              <p:par>
                                <p:cTn id="23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6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7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8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41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5000"/>
                            </p:stCondLst>
                            <p:childTnLst>
                              <p:par>
                                <p:cTn id="24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6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7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8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9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1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6500"/>
                            </p:stCondLst>
                            <p:childTnLst>
                              <p:par>
                                <p:cTn id="25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6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7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8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9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261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8000"/>
                            </p:stCondLst>
                            <p:childTnLst>
                              <p:par>
                                <p:cTn id="26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6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7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8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9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8500"/>
                            </p:stCondLst>
                            <p:childTnLst>
                              <p:par>
                                <p:cTn id="271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9500"/>
                            </p:stCondLst>
                            <p:childTnLst>
                              <p:par>
                                <p:cTn id="27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6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7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8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0000"/>
                            </p:stCondLst>
                            <p:childTnLst>
                              <p:par>
                                <p:cTn id="281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21000"/>
                            </p:stCondLst>
                            <p:childTnLst>
                              <p:par>
                                <p:cTn id="28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4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2000"/>
                            </p:stCondLst>
                            <p:childTnLst>
                              <p:par>
                                <p:cTn id="3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500"/>
                            </p:stCondLst>
                            <p:childTnLst>
                              <p:par>
                                <p:cTn id="3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1000"/>
                            </p:stCondLst>
                            <p:childTnLst>
                              <p:par>
                                <p:cTn id="3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1500"/>
                            </p:stCondLst>
                            <p:childTnLst>
                              <p:par>
                                <p:cTn id="3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4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500"/>
                            </p:stCondLst>
                            <p:childTnLst>
                              <p:par>
                                <p:cTn id="3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8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1000"/>
                            </p:stCondLst>
                            <p:childTnLst>
                              <p:par>
                                <p:cTn id="3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1000"/>
                            </p:stCondLst>
                            <p:childTnLst>
                              <p:par>
                                <p:cTn id="343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4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4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1600"/>
                            </p:stCondLst>
                            <p:childTnLst>
                              <p:par>
                                <p:cTn id="350" presetID="34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5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5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5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5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5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2200"/>
                            </p:stCondLst>
                            <p:childTnLst>
                              <p:par>
                                <p:cTn id="3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7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7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7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7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7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600"/>
                            </p:stCondLst>
                            <p:childTnLst>
                              <p:par>
                                <p:cTn id="381" presetID="1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850"/>
                            </p:stCondLst>
                            <p:childTnLst>
                              <p:par>
                                <p:cTn id="38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6" dur="25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2350"/>
                            </p:stCondLst>
                            <p:childTnLst>
                              <p:par>
                                <p:cTn id="388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9" dur="250" autoRev="1" fill="remov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90" dur="250" autoRev="1" fill="remov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1" dur="250" autoRev="1" fill="remov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2" dur="250" autoRev="1" fill="remov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2850"/>
                            </p:stCondLst>
                            <p:childTnLst>
                              <p:par>
                                <p:cTn id="394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5" dur="250" autoRev="1" fill="remov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96" dur="250" autoRev="1" fill="remov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7" dur="250" autoRev="1" fill="remov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8" dur="250" autoRev="1" fill="remov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0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0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0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0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0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600"/>
                            </p:stCondLst>
                            <p:childTnLst>
                              <p:par>
                                <p:cTn id="4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34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600"/>
                            </p:stCondLst>
                            <p:childTnLst>
                              <p:par>
                                <p:cTn id="436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3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3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4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4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1200"/>
                            </p:stCondLst>
                            <p:childTnLst>
                              <p:par>
                                <p:cTn id="443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1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2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5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6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6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6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6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600"/>
                            </p:stCondLst>
                            <p:childTnLst>
                              <p:par>
                                <p:cTn id="4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8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8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8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8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8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650"/>
                            </p:stCondLst>
                            <p:childTnLst>
                              <p:par>
                                <p:cTn id="4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650"/>
                            </p:stCondLst>
                            <p:childTnLst>
                              <p:par>
                                <p:cTn id="49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3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4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150"/>
                            </p:stCondLst>
                            <p:childTnLst>
                              <p:par>
                                <p:cTn id="496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7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8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99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0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1" fill="hold">
                            <p:stCondLst>
                              <p:cond delay="1650"/>
                            </p:stCondLst>
                            <p:childTnLst>
                              <p:par>
                                <p:cTn id="502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3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4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5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6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13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14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15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16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17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38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39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40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41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42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976"/>
                            </p:stCondLst>
                            <p:childTnLst>
                              <p:par>
                                <p:cTn id="5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5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6" presetClass="emph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2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000"/>
                            </p:stCondLst>
                            <p:childTnLst>
                              <p:par>
                                <p:cTn id="564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5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6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500"/>
                            </p:stCondLst>
                            <p:childTnLst>
                              <p:par>
                                <p:cTn id="568" presetID="27" presetClass="emph" presetSubtype="0" fill="remove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70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71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2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3" fill="hold">
                            <p:stCondLst>
                              <p:cond delay="3000"/>
                            </p:stCondLst>
                            <p:childTnLst>
                              <p:par>
                                <p:cTn id="574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5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6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7" fill="hold">
                            <p:stCondLst>
                              <p:cond delay="3500"/>
                            </p:stCondLst>
                            <p:childTnLst>
                              <p:par>
                                <p:cTn id="578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9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0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1" fill="hold">
                            <p:stCondLst>
                              <p:cond delay="4000"/>
                            </p:stCondLst>
                            <p:childTnLst>
                              <p:par>
                                <p:cTn id="582" presetID="26" presetClass="emph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3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4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5" fill="hold">
                            <p:stCondLst>
                              <p:cond delay="4500"/>
                            </p:stCondLst>
                            <p:childTnLst>
                              <p:par>
                                <p:cTn id="5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500"/>
                            </p:stCondLst>
                            <p:childTnLst>
                              <p:par>
                                <p:cTn id="5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1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2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3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4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79186E-6 L 0.15851 0.12442 " pathEditMode="relative" ptsTypes="AA">
                                      <p:cBhvr>
                                        <p:cTn id="60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9" fill="hold">
                            <p:stCondLst>
                              <p:cond delay="2000"/>
                            </p:stCondLst>
                            <p:childTnLst>
                              <p:par>
                                <p:cTn id="6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9" presetID="21" presetClass="entr" presetSubtype="3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631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7" fill="hold">
                            <p:stCondLst>
                              <p:cond delay="4000"/>
                            </p:stCondLst>
                            <p:childTnLst>
                              <p:par>
                                <p:cTn id="6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2" fill="hold">
                            <p:stCondLst>
                              <p:cond delay="6000"/>
                            </p:stCondLst>
                            <p:childTnLst>
                              <p:par>
                                <p:cTn id="6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7" fill="hold">
                      <p:stCondLst>
                        <p:cond delay="indefinite"/>
                      </p:stCondLst>
                      <p:childTnLst>
                        <p:par>
                          <p:cTn id="648" fill="hold">
                            <p:stCondLst>
                              <p:cond delay="0"/>
                            </p:stCondLst>
                            <p:childTnLst>
                              <p:par>
                                <p:cTn id="6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0"/>
                            </p:stCondLst>
                            <p:childTnLst>
                              <p:par>
                                <p:cTn id="652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56984E-6 L 0.15087 0.07794 L 0.19948 0.06222 " pathEditMode="relative" rAng="0" ptsTypes="AAA">
                                      <p:cBhvr>
                                        <p:cTn id="663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65" y="38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4" fill="hold">
                      <p:stCondLst>
                        <p:cond delay="indefinite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8" fill="hold">
                      <p:stCondLst>
                        <p:cond delay="indefinite"/>
                      </p:stCondLst>
                      <p:childTnLst>
                        <p:par>
                          <p:cTn id="669" fill="hold">
                            <p:stCondLst>
                              <p:cond delay="0"/>
                            </p:stCondLst>
                            <p:childTnLst>
                              <p:par>
                                <p:cTn id="6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2" fill="hold">
                      <p:stCondLst>
                        <p:cond delay="indefinite"/>
                      </p:stCondLst>
                      <p:childTnLst>
                        <p:par>
                          <p:cTn id="673" fill="hold">
                            <p:stCondLst>
                              <p:cond delay="0"/>
                            </p:stCondLst>
                            <p:childTnLst>
                              <p:par>
                                <p:cTn id="6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6" fill="hold">
                      <p:stCondLst>
                        <p:cond delay="indefinite"/>
                      </p:stCondLst>
                      <p:childTnLst>
                        <p:par>
                          <p:cTn id="677" fill="hold">
                            <p:stCondLst>
                              <p:cond delay="0"/>
                            </p:stCondLst>
                            <p:childTnLst>
                              <p:par>
                                <p:cTn id="67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3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4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5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6" dur="25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7" dur="25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88" dur="25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9" dur="25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0" presetID="27" presetClass="emph" presetSubtype="0" fill="remove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1" dur="25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92" dur="25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3" dur="25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4" dur="25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2000"/>
                            </p:stCondLst>
                            <p:childTnLst>
                              <p:par>
                                <p:cTn id="69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0"/>
                            </p:stCondLst>
                            <p:childTnLst>
                              <p:par>
                                <p:cTn id="7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0"/>
                            </p:stCondLst>
                            <p:childTnLst>
                              <p:par>
                                <p:cTn id="70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9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0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500"/>
                            </p:stCondLst>
                            <p:childTnLst>
                              <p:par>
                                <p:cTn id="71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3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14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15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6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7" fill="hold">
                            <p:stCondLst>
                              <p:cond delay="1000"/>
                            </p:stCondLst>
                            <p:childTnLst>
                              <p:par>
                                <p:cTn id="718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1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2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3" grpId="1" animBg="1"/>
      <p:bldP spid="93" grpId="2" animBg="1"/>
      <p:bldP spid="93" grpId="3" animBg="1"/>
      <p:bldP spid="5" grpId="0"/>
      <p:bldP spid="7" grpId="0"/>
      <p:bldP spid="8" grpId="0"/>
      <p:bldP spid="9" grpId="0"/>
      <p:bldP spid="10" grpId="0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/>
      <p:bldP spid="71" grpId="0"/>
      <p:bldP spid="72" grpId="0" build="p"/>
      <p:bldP spid="73" grpId="0"/>
      <p:bldP spid="75" grpId="0"/>
      <p:bldP spid="79" grpId="0"/>
      <p:bldP spid="38" grpId="0" animBg="1"/>
      <p:bldP spid="39" grpId="0" animBg="1"/>
      <p:bldP spid="50" grpId="0"/>
      <p:bldP spid="51" grpId="0"/>
      <p:bldP spid="51" grpId="1"/>
      <p:bldP spid="51" grpId="2"/>
      <p:bldP spid="52" grpId="1"/>
      <p:bldP spid="52" grpId="2"/>
      <p:bldP spid="52" grpId="3"/>
      <p:bldP spid="53" grpId="0"/>
      <p:bldP spid="55" grpId="0"/>
      <p:bldP spid="58" grpId="0"/>
      <p:bldP spid="65" grpId="0"/>
      <p:bldP spid="65" grpId="1"/>
      <p:bldP spid="65" grpId="2"/>
      <p:bldP spid="66" grpId="0"/>
      <p:bldP spid="66" grpId="1"/>
      <p:bldP spid="66" grpId="2"/>
      <p:bldP spid="66" grpId="3"/>
      <p:bldP spid="69" grpId="1"/>
      <p:bldP spid="69" grpId="2"/>
      <p:bldP spid="69" grpId="3"/>
      <p:bldP spid="43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4" grpId="0"/>
      <p:bldP spid="95" grpId="0" animBg="1"/>
      <p:bldP spid="95" grpId="1" animBg="1"/>
      <p:bldP spid="95" grpId="2" animBg="1"/>
      <p:bldP spid="95" grpId="3" animBg="1"/>
      <p:bldP spid="95" grpId="4" animBg="1"/>
      <p:bldP spid="96" grpId="0"/>
      <p:bldP spid="100" grpId="0"/>
      <p:bldP spid="100" grpId="1"/>
      <p:bldP spid="100" grpId="2"/>
      <p:bldP spid="101" grpId="0"/>
      <p:bldP spid="104" grpId="0"/>
      <p:bldP spid="104" grpId="1"/>
      <p:bldP spid="105" grpId="0"/>
      <p:bldP spid="105" grpId="1"/>
      <p:bldP spid="105" grpId="2"/>
      <p:bldP spid="106" grpId="0"/>
      <p:bldP spid="106" grpId="1"/>
      <p:bldP spid="107" grpId="0"/>
      <p:bldP spid="107" grpId="1"/>
      <p:bldP spid="109" grpId="0"/>
      <p:bldP spid="109" grpId="1"/>
      <p:bldP spid="97" grpId="0" animBg="1"/>
      <p:bldP spid="98" grpId="0"/>
      <p:bldP spid="9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12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10596" r="72540" b="58611"/>
          <a:stretch>
            <a:fillRect/>
          </a:stretch>
        </p:blipFill>
        <p:spPr bwMode="auto">
          <a:xfrm>
            <a:off x="242338" y="4994515"/>
            <a:ext cx="1758950" cy="1306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13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7285" r="74495" b="62251"/>
          <a:stretch>
            <a:fillRect/>
          </a:stretch>
        </p:blipFill>
        <p:spPr bwMode="auto">
          <a:xfrm>
            <a:off x="2491290" y="5003125"/>
            <a:ext cx="1758950" cy="1306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14 Image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7120" r="74216" b="61755"/>
          <a:stretch>
            <a:fillRect/>
          </a:stretch>
        </p:blipFill>
        <p:spPr bwMode="auto">
          <a:xfrm>
            <a:off x="4791119" y="5003125"/>
            <a:ext cx="1734185" cy="1306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17 Imagen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8" t="24280" r="14075" b="45152"/>
          <a:stretch>
            <a:fillRect/>
          </a:stretch>
        </p:blipFill>
        <p:spPr bwMode="auto">
          <a:xfrm>
            <a:off x="2430313" y="836712"/>
            <a:ext cx="1722120" cy="1306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18 Imagen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5" t="22021" r="16084" b="47112"/>
          <a:stretch>
            <a:fillRect/>
          </a:stretch>
        </p:blipFill>
        <p:spPr bwMode="auto">
          <a:xfrm>
            <a:off x="4724054" y="839888"/>
            <a:ext cx="1685925" cy="1303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5 Grupo"/>
          <p:cNvGrpSpPr/>
          <p:nvPr/>
        </p:nvGrpSpPr>
        <p:grpSpPr>
          <a:xfrm>
            <a:off x="4716016" y="2845239"/>
            <a:ext cx="1684655" cy="1372265"/>
            <a:chOff x="4716016" y="2413191"/>
            <a:chExt cx="1684655" cy="1372265"/>
          </a:xfrm>
        </p:grpSpPr>
        <p:pic>
          <p:nvPicPr>
            <p:cNvPr id="11" name="10 Imagen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59" t="18195" r="18166" b="50751"/>
            <a:stretch/>
          </p:blipFill>
          <p:spPr bwMode="auto">
            <a:xfrm>
              <a:off x="4716016" y="2479261"/>
              <a:ext cx="1684655" cy="13061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4 Rectángulo"/>
            <p:cNvSpPr/>
            <p:nvPr/>
          </p:nvSpPr>
          <p:spPr>
            <a:xfrm>
              <a:off x="4721950" y="2413191"/>
              <a:ext cx="1672783" cy="72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7" name="6 Grupo"/>
          <p:cNvGrpSpPr/>
          <p:nvPr/>
        </p:nvGrpSpPr>
        <p:grpSpPr>
          <a:xfrm>
            <a:off x="170424" y="2911309"/>
            <a:ext cx="1953304" cy="1309779"/>
            <a:chOff x="170424" y="2479261"/>
            <a:chExt cx="1953304" cy="1309779"/>
          </a:xfrm>
        </p:grpSpPr>
        <p:pic>
          <p:nvPicPr>
            <p:cNvPr id="9" name="8 Imagen"/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47" t="24437" r="14449" b="45079"/>
            <a:stretch>
              <a:fillRect/>
            </a:stretch>
          </p:blipFill>
          <p:spPr bwMode="auto">
            <a:xfrm>
              <a:off x="323528" y="2479261"/>
              <a:ext cx="1717675" cy="13061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22 Rectángulo"/>
            <p:cNvSpPr/>
            <p:nvPr/>
          </p:nvSpPr>
          <p:spPr>
            <a:xfrm>
              <a:off x="170424" y="3717032"/>
              <a:ext cx="1953304" cy="72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8" name="7 Grupo"/>
          <p:cNvGrpSpPr/>
          <p:nvPr/>
        </p:nvGrpSpPr>
        <p:grpSpPr>
          <a:xfrm>
            <a:off x="7046561" y="2839301"/>
            <a:ext cx="1845919" cy="1306195"/>
            <a:chOff x="7046561" y="2407253"/>
            <a:chExt cx="1845919" cy="1306195"/>
          </a:xfrm>
        </p:grpSpPr>
        <p:pic>
          <p:nvPicPr>
            <p:cNvPr id="12" name="11 Imagen"/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23" t="21918" r="16573" b="47346"/>
            <a:stretch>
              <a:fillRect/>
            </a:stretch>
          </p:blipFill>
          <p:spPr bwMode="auto">
            <a:xfrm>
              <a:off x="7081460" y="2407253"/>
              <a:ext cx="1811020" cy="13061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24 Rectángulo"/>
            <p:cNvSpPr/>
            <p:nvPr/>
          </p:nvSpPr>
          <p:spPr>
            <a:xfrm rot="5400000">
              <a:off x="6428621" y="3033406"/>
              <a:ext cx="12816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9" name="28 Grupo"/>
          <p:cNvGrpSpPr/>
          <p:nvPr/>
        </p:nvGrpSpPr>
        <p:grpSpPr>
          <a:xfrm>
            <a:off x="7158295" y="5003125"/>
            <a:ext cx="1734185" cy="1306195"/>
            <a:chOff x="7158295" y="5003125"/>
            <a:chExt cx="1734185" cy="1306195"/>
          </a:xfrm>
        </p:grpSpPr>
        <p:pic>
          <p:nvPicPr>
            <p:cNvPr id="16" name="15 Imagen"/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41" t="23528" r="65079" b="45103"/>
            <a:stretch>
              <a:fillRect/>
            </a:stretch>
          </p:blipFill>
          <p:spPr bwMode="auto">
            <a:xfrm>
              <a:off x="7158295" y="5003125"/>
              <a:ext cx="1734185" cy="13061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25 Rectángulo"/>
            <p:cNvSpPr/>
            <p:nvPr/>
          </p:nvSpPr>
          <p:spPr>
            <a:xfrm>
              <a:off x="7170226" y="6285382"/>
              <a:ext cx="1713600" cy="1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21" name="20 Grupo"/>
          <p:cNvGrpSpPr/>
          <p:nvPr/>
        </p:nvGrpSpPr>
        <p:grpSpPr>
          <a:xfrm>
            <a:off x="2389991" y="2911309"/>
            <a:ext cx="1802765" cy="1306195"/>
            <a:chOff x="2389991" y="2479261"/>
            <a:chExt cx="1802765" cy="1306195"/>
          </a:xfrm>
        </p:grpSpPr>
        <p:pic>
          <p:nvPicPr>
            <p:cNvPr id="10" name="9 Imagen"/>
            <p:cNvPicPr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92" t="24278" r="14285" b="46149"/>
            <a:stretch>
              <a:fillRect/>
            </a:stretch>
          </p:blipFill>
          <p:spPr bwMode="auto">
            <a:xfrm>
              <a:off x="2389991" y="2479261"/>
              <a:ext cx="1802765" cy="13061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27 Rectángulo"/>
            <p:cNvSpPr/>
            <p:nvPr/>
          </p:nvSpPr>
          <p:spPr>
            <a:xfrm rot="5400000">
              <a:off x="3516074" y="3110837"/>
              <a:ext cx="12816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4" name="23 Grupo"/>
          <p:cNvGrpSpPr/>
          <p:nvPr/>
        </p:nvGrpSpPr>
        <p:grpSpPr>
          <a:xfrm>
            <a:off x="431728" y="836713"/>
            <a:ext cx="1692000" cy="1306195"/>
            <a:chOff x="431728" y="519968"/>
            <a:chExt cx="1692000" cy="1306195"/>
          </a:xfrm>
        </p:grpSpPr>
        <p:pic>
          <p:nvPicPr>
            <p:cNvPr id="17" name="16 Imagen"/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66" t="24454" r="14818" b="44540"/>
            <a:stretch>
              <a:fillRect/>
            </a:stretch>
          </p:blipFill>
          <p:spPr bwMode="auto">
            <a:xfrm>
              <a:off x="435310" y="519968"/>
              <a:ext cx="1675765" cy="13061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29 Rectángulo"/>
            <p:cNvSpPr/>
            <p:nvPr/>
          </p:nvSpPr>
          <p:spPr>
            <a:xfrm rot="10800000">
              <a:off x="431728" y="1772816"/>
              <a:ext cx="1692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7" name="26 Grupo"/>
          <p:cNvGrpSpPr/>
          <p:nvPr/>
        </p:nvGrpSpPr>
        <p:grpSpPr>
          <a:xfrm>
            <a:off x="7097107" y="839888"/>
            <a:ext cx="1795372" cy="1306195"/>
            <a:chOff x="7097107" y="523143"/>
            <a:chExt cx="1795372" cy="1306195"/>
          </a:xfrm>
        </p:grpSpPr>
        <p:pic>
          <p:nvPicPr>
            <p:cNvPr id="20" name="19 Imagen"/>
            <p:cNvPicPr/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06" t="21832" r="15660" b="47450"/>
            <a:stretch>
              <a:fillRect/>
            </a:stretch>
          </p:blipFill>
          <p:spPr bwMode="auto">
            <a:xfrm>
              <a:off x="7097107" y="523143"/>
              <a:ext cx="1786255" cy="13061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30 Rectángulo"/>
            <p:cNvSpPr/>
            <p:nvPr/>
          </p:nvSpPr>
          <p:spPr>
            <a:xfrm rot="5400000">
              <a:off x="8227020" y="1147155"/>
              <a:ext cx="12852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5" name="34 CuadroTexto"/>
          <p:cNvSpPr txBox="1"/>
          <p:nvPr/>
        </p:nvSpPr>
        <p:spPr>
          <a:xfrm>
            <a:off x="2631804" y="-99392"/>
            <a:ext cx="287630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slope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Resultados</a:t>
            </a:r>
          </a:p>
        </p:txBody>
      </p:sp>
      <p:sp>
        <p:nvSpPr>
          <p:cNvPr id="36" name="35 CuadroTexto"/>
          <p:cNvSpPr txBox="1"/>
          <p:nvPr/>
        </p:nvSpPr>
        <p:spPr>
          <a:xfrm>
            <a:off x="2236320" y="2155503"/>
            <a:ext cx="4339650" cy="67710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slope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38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Umbralado RNMPD</a:t>
            </a:r>
          </a:p>
        </p:txBody>
      </p:sp>
      <p:sp>
        <p:nvSpPr>
          <p:cNvPr id="37" name="36 CuadroTexto"/>
          <p:cNvSpPr txBox="1"/>
          <p:nvPr/>
        </p:nvSpPr>
        <p:spPr>
          <a:xfrm>
            <a:off x="2736474" y="4192052"/>
            <a:ext cx="3644139" cy="67710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slope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38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Umbralado </a:t>
            </a:r>
            <a:r>
              <a:rPr lang="es-ES" sz="3800" b="1" dirty="0" err="1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Otsu</a:t>
            </a:r>
            <a:endParaRPr lang="es-ES" sz="3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746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1" t="21414" r="23230" b="49362"/>
          <a:stretch/>
        </p:blipFill>
        <p:spPr bwMode="auto">
          <a:xfrm>
            <a:off x="3684896" y="2708920"/>
            <a:ext cx="2327264" cy="230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4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1" t="8775" r="30283" b="62251"/>
          <a:stretch>
            <a:fillRect/>
          </a:stretch>
        </p:blipFill>
        <p:spPr bwMode="auto">
          <a:xfrm>
            <a:off x="611832" y="4437368"/>
            <a:ext cx="2448000" cy="23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2" t="23511" r="72169" b="47516"/>
          <a:stretch>
            <a:fillRect/>
          </a:stretch>
        </p:blipFill>
        <p:spPr bwMode="auto">
          <a:xfrm>
            <a:off x="6444480" y="2708920"/>
            <a:ext cx="2448000" cy="23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9" t="22169" r="23228" b="50117"/>
          <a:stretch/>
        </p:blipFill>
        <p:spPr bwMode="auto">
          <a:xfrm>
            <a:off x="611832" y="1268760"/>
            <a:ext cx="2448000" cy="23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1 Rectángulo"/>
          <p:cNvSpPr/>
          <p:nvPr/>
        </p:nvSpPr>
        <p:spPr>
          <a:xfrm>
            <a:off x="6481685" y="2132856"/>
            <a:ext cx="2351349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slope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3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Método </a:t>
            </a:r>
            <a:r>
              <a:rPr lang="es-ES" sz="3000" b="1" dirty="0" err="1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Otsu</a:t>
            </a:r>
            <a:endParaRPr lang="es-MX" sz="30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06337" y="620688"/>
            <a:ext cx="2900153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slope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3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Método RNMPD</a:t>
            </a:r>
            <a:endParaRPr lang="es-MX" sz="30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86040" y="3861048"/>
            <a:ext cx="3490058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slope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3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Muestra estratégica</a:t>
            </a:r>
            <a:endParaRPr lang="es-MX" sz="30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2631804" y="-99392"/>
            <a:ext cx="287630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slope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9847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3 Título"/>
          <p:cNvSpPr txBox="1">
            <a:spLocks noGrp="1"/>
          </p:cNvSpPr>
          <p:nvPr>
            <p:ph type="title"/>
          </p:nvPr>
        </p:nvSpPr>
        <p:spPr>
          <a:xfrm>
            <a:off x="796928" y="-76745"/>
            <a:ext cx="7476727" cy="769441"/>
          </a:xfrm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slope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Arquitectura RNAFBR clásicas</a:t>
            </a:r>
          </a:p>
        </p:txBody>
      </p:sp>
      <p:sp>
        <p:nvSpPr>
          <p:cNvPr id="139" name="138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70437" y="6211092"/>
            <a:ext cx="6198107" cy="64690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s-MX">
                <a:noFill/>
              </a:rPr>
              <a:t> </a:t>
            </a:r>
          </a:p>
        </p:txBody>
      </p:sp>
      <p:sp>
        <p:nvSpPr>
          <p:cNvPr id="347" name="346 CuadroTexto"/>
          <p:cNvSpPr txBox="1"/>
          <p:nvPr/>
        </p:nvSpPr>
        <p:spPr>
          <a:xfrm>
            <a:off x="2195736" y="549275"/>
            <a:ext cx="1012825" cy="830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Capa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oculta</a:t>
            </a:r>
          </a:p>
        </p:txBody>
      </p:sp>
      <p:sp>
        <p:nvSpPr>
          <p:cNvPr id="348" name="347 CuadroTexto"/>
          <p:cNvSpPr txBox="1"/>
          <p:nvPr/>
        </p:nvSpPr>
        <p:spPr>
          <a:xfrm>
            <a:off x="683568" y="1196975"/>
            <a:ext cx="1290638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Capa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de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 entrada</a:t>
            </a:r>
          </a:p>
        </p:txBody>
      </p:sp>
      <p:sp>
        <p:nvSpPr>
          <p:cNvPr id="349" name="348 CuadroTexto"/>
          <p:cNvSpPr txBox="1"/>
          <p:nvPr/>
        </p:nvSpPr>
        <p:spPr>
          <a:xfrm>
            <a:off x="4139952" y="548680"/>
            <a:ext cx="1006475" cy="12017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Capa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 de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Salida</a:t>
            </a:r>
          </a:p>
        </p:txBody>
      </p:sp>
      <p:sp>
        <p:nvSpPr>
          <p:cNvPr id="350" name="349 Elipse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59154" y="1196752"/>
            <a:ext cx="1142232" cy="108496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r>
              <a:rPr lang="es-MX">
                <a:noFill/>
              </a:rPr>
              <a:t> </a:t>
            </a:r>
          </a:p>
        </p:txBody>
      </p:sp>
      <p:sp>
        <p:nvSpPr>
          <p:cNvPr id="351" name="350 Elipse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59154" y="2488053"/>
            <a:ext cx="1142232" cy="108496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r>
              <a:rPr lang="es-MX">
                <a:noFill/>
              </a:rPr>
              <a:t> </a:t>
            </a:r>
          </a:p>
        </p:txBody>
      </p:sp>
      <p:sp>
        <p:nvSpPr>
          <p:cNvPr id="352" name="351 Elipse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59154" y="3789040"/>
            <a:ext cx="1142232" cy="1084963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r>
              <a:rPr lang="es-MX">
                <a:noFill/>
              </a:rPr>
              <a:t> </a:t>
            </a:r>
          </a:p>
        </p:txBody>
      </p:sp>
      <p:sp>
        <p:nvSpPr>
          <p:cNvPr id="353" name="352 Elipse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87146" y="5008333"/>
            <a:ext cx="1142232" cy="1084963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r>
              <a:rPr lang="es-MX">
                <a:noFill/>
              </a:rPr>
              <a:t> </a:t>
            </a:r>
          </a:p>
        </p:txBody>
      </p:sp>
      <p:sp>
        <p:nvSpPr>
          <p:cNvPr id="354" name="353 Elipse"/>
          <p:cNvSpPr/>
          <p:nvPr/>
        </p:nvSpPr>
        <p:spPr>
          <a:xfrm>
            <a:off x="4067944" y="2060848"/>
            <a:ext cx="1142232" cy="1084963"/>
          </a:xfrm>
          <a:prstGeom prst="ellips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</a:t>
            </a:r>
            <a:r>
              <a:rPr lang="es-ES" sz="2400" b="1" baseline="-25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0</a:t>
            </a:r>
          </a:p>
        </p:txBody>
      </p:sp>
      <p:sp>
        <p:nvSpPr>
          <p:cNvPr id="355" name="354 Elipse"/>
          <p:cNvSpPr/>
          <p:nvPr/>
        </p:nvSpPr>
        <p:spPr>
          <a:xfrm>
            <a:off x="4077840" y="4077072"/>
            <a:ext cx="1142232" cy="1084963"/>
          </a:xfrm>
          <a:prstGeom prst="ellips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</a:t>
            </a:r>
            <a:r>
              <a:rPr lang="es-ES" sz="2400" b="1" baseline="-25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</a:t>
            </a:r>
            <a:endParaRPr lang="es-ES" sz="2400" b="1" baseline="-25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356" name="355 Conector recto de flecha"/>
          <p:cNvCxnSpPr>
            <a:stCxn id="357" idx="3"/>
            <a:endCxn id="352" idx="2"/>
          </p:cNvCxnSpPr>
          <p:nvPr/>
        </p:nvCxnSpPr>
        <p:spPr>
          <a:xfrm>
            <a:off x="1547664" y="3405188"/>
            <a:ext cx="595466" cy="926334"/>
          </a:xfrm>
          <a:prstGeom prst="straightConnector1">
            <a:avLst/>
          </a:prstGeom>
          <a:ln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7" name="356 CuadroTexto"/>
          <p:cNvSpPr txBox="1">
            <a:spLocks noChangeArrowheads="1"/>
          </p:cNvSpPr>
          <p:nvPr/>
        </p:nvSpPr>
        <p:spPr bwMode="auto">
          <a:xfrm>
            <a:off x="946001" y="2205038"/>
            <a:ext cx="601663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s-MX" altLang="es-MX" sz="3000" dirty="0"/>
              <a:t>X</a:t>
            </a:r>
            <a:r>
              <a:rPr lang="es-MX" altLang="es-MX" sz="3000" baseline="-25000" dirty="0"/>
              <a:t>0</a:t>
            </a:r>
          </a:p>
          <a:p>
            <a:endParaRPr lang="es-MX" altLang="es-MX" sz="3000" dirty="0"/>
          </a:p>
          <a:p>
            <a:r>
              <a:rPr lang="es-MX" altLang="es-MX" sz="3000" dirty="0"/>
              <a:t>X</a:t>
            </a:r>
            <a:r>
              <a:rPr lang="es-MX" altLang="es-MX" sz="3000" baseline="-25000" dirty="0"/>
              <a:t>1</a:t>
            </a:r>
          </a:p>
          <a:p>
            <a:endParaRPr lang="es-MX" altLang="es-MX" sz="3000" dirty="0"/>
          </a:p>
          <a:p>
            <a:r>
              <a:rPr lang="es-MX" altLang="es-MX" sz="3000" dirty="0" err="1"/>
              <a:t>X</a:t>
            </a:r>
            <a:r>
              <a:rPr lang="es-MX" altLang="es-MX" sz="3000" baseline="-25000" dirty="0" err="1"/>
              <a:t>n</a:t>
            </a:r>
            <a:endParaRPr lang="es-MX" altLang="es-MX" sz="3000" baseline="-25000" dirty="0"/>
          </a:p>
        </p:txBody>
      </p:sp>
      <p:cxnSp>
        <p:nvCxnSpPr>
          <p:cNvPr id="358" name="357 Conector recto de flecha"/>
          <p:cNvCxnSpPr>
            <a:stCxn id="357" idx="3"/>
            <a:endCxn id="351" idx="2"/>
          </p:cNvCxnSpPr>
          <p:nvPr/>
        </p:nvCxnSpPr>
        <p:spPr>
          <a:xfrm flipV="1">
            <a:off x="1547664" y="3030535"/>
            <a:ext cx="595466" cy="374653"/>
          </a:xfrm>
          <a:prstGeom prst="straightConnector1">
            <a:avLst/>
          </a:prstGeom>
          <a:ln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9" name="358 Conector recto de flecha"/>
          <p:cNvCxnSpPr>
            <a:stCxn id="357" idx="3"/>
            <a:endCxn id="350" idx="2"/>
          </p:cNvCxnSpPr>
          <p:nvPr/>
        </p:nvCxnSpPr>
        <p:spPr>
          <a:xfrm flipV="1">
            <a:off x="1547664" y="1739234"/>
            <a:ext cx="595466" cy="1665954"/>
          </a:xfrm>
          <a:prstGeom prst="straightConnector1">
            <a:avLst/>
          </a:prstGeom>
          <a:ln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0" name="359 Conector recto de flecha"/>
          <p:cNvCxnSpPr>
            <a:stCxn id="357" idx="3"/>
            <a:endCxn id="353" idx="2"/>
          </p:cNvCxnSpPr>
          <p:nvPr/>
        </p:nvCxnSpPr>
        <p:spPr>
          <a:xfrm>
            <a:off x="1547664" y="3405188"/>
            <a:ext cx="523458" cy="2145627"/>
          </a:xfrm>
          <a:prstGeom prst="straightConnector1">
            <a:avLst/>
          </a:prstGeom>
          <a:ln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1" name="360 Conector recto de flecha"/>
          <p:cNvCxnSpPr>
            <a:endCxn id="355" idx="1"/>
          </p:cNvCxnSpPr>
          <p:nvPr/>
        </p:nvCxnSpPr>
        <p:spPr>
          <a:xfrm>
            <a:off x="3151242" y="3100351"/>
            <a:ext cx="1093874" cy="113561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2" name="361 Conector recto de flecha"/>
          <p:cNvCxnSpPr>
            <a:stCxn id="351" idx="6"/>
            <a:endCxn id="354" idx="2"/>
          </p:cNvCxnSpPr>
          <p:nvPr/>
        </p:nvCxnSpPr>
        <p:spPr>
          <a:xfrm flipV="1">
            <a:off x="3285362" y="2603330"/>
            <a:ext cx="782582" cy="4272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3" name="362 Conector recto de flecha"/>
          <p:cNvCxnSpPr>
            <a:stCxn id="352" idx="6"/>
            <a:endCxn id="354" idx="3"/>
          </p:cNvCxnSpPr>
          <p:nvPr/>
        </p:nvCxnSpPr>
        <p:spPr>
          <a:xfrm flipV="1">
            <a:off x="3285362" y="2986922"/>
            <a:ext cx="949858" cy="1344600"/>
          </a:xfrm>
          <a:prstGeom prst="straightConnector1">
            <a:avLst/>
          </a:prstGeom>
          <a:ln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4" name="363 Conector recto de flecha"/>
          <p:cNvCxnSpPr>
            <a:stCxn id="353" idx="6"/>
            <a:endCxn id="354" idx="4"/>
          </p:cNvCxnSpPr>
          <p:nvPr/>
        </p:nvCxnSpPr>
        <p:spPr>
          <a:xfrm flipV="1">
            <a:off x="3213354" y="3145811"/>
            <a:ext cx="1425706" cy="24050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5" name="364 Conector recto de flecha"/>
          <p:cNvCxnSpPr>
            <a:stCxn id="353" idx="5"/>
            <a:endCxn id="355" idx="4"/>
          </p:cNvCxnSpPr>
          <p:nvPr/>
        </p:nvCxnSpPr>
        <p:spPr>
          <a:xfrm flipV="1">
            <a:off x="3046078" y="5162035"/>
            <a:ext cx="1602878" cy="7723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6" name="365 Conector recto de flecha"/>
          <p:cNvCxnSpPr>
            <a:stCxn id="352" idx="5"/>
            <a:endCxn id="355" idx="2"/>
          </p:cNvCxnSpPr>
          <p:nvPr/>
        </p:nvCxnSpPr>
        <p:spPr>
          <a:xfrm flipV="1">
            <a:off x="3118086" y="4619554"/>
            <a:ext cx="959754" cy="95560"/>
          </a:xfrm>
          <a:prstGeom prst="straightConnector1">
            <a:avLst/>
          </a:prstGeom>
          <a:ln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8" name="367 Conector recto de flecha"/>
          <p:cNvCxnSpPr>
            <a:stCxn id="350" idx="6"/>
            <a:endCxn id="354" idx="1"/>
          </p:cNvCxnSpPr>
          <p:nvPr/>
        </p:nvCxnSpPr>
        <p:spPr>
          <a:xfrm>
            <a:off x="3285362" y="1739234"/>
            <a:ext cx="949858" cy="480503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9" name="368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83090" y="1340768"/>
            <a:ext cx="562975" cy="513282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es-MX">
                <a:noFill/>
              </a:rPr>
              <a:t> </a:t>
            </a:r>
          </a:p>
        </p:txBody>
      </p:sp>
      <p:sp>
        <p:nvSpPr>
          <p:cNvPr id="370" name="369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55098" y="2492896"/>
            <a:ext cx="562975" cy="513282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es-MX">
                <a:noFill/>
              </a:rPr>
              <a:t> </a:t>
            </a:r>
          </a:p>
        </p:txBody>
      </p:sp>
      <p:sp>
        <p:nvSpPr>
          <p:cNvPr id="371" name="370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27106" y="3717032"/>
            <a:ext cx="562975" cy="513282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</p:spPr>
        <p:txBody>
          <a:bodyPr/>
          <a:lstStyle/>
          <a:p>
            <a:r>
              <a:rPr lang="es-MX">
                <a:noFill/>
              </a:rPr>
              <a:t> </a:t>
            </a:r>
          </a:p>
        </p:txBody>
      </p:sp>
      <p:sp>
        <p:nvSpPr>
          <p:cNvPr id="372" name="371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93153" y="4787926"/>
            <a:ext cx="571887" cy="513282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</p:spPr>
        <p:txBody>
          <a:bodyPr/>
          <a:lstStyle/>
          <a:p>
            <a:r>
              <a:rPr lang="es-MX">
                <a:noFill/>
              </a:rPr>
              <a:t> </a:t>
            </a:r>
          </a:p>
        </p:txBody>
      </p:sp>
      <p:sp>
        <p:nvSpPr>
          <p:cNvPr id="373" name="372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655298" y="1189017"/>
            <a:ext cx="763351" cy="513282"/>
          </a:xfrm>
          <a:prstGeom prst="rect">
            <a:avLst/>
          </a:prstGeom>
          <a:blipFill rotWithShape="1">
            <a:blip r:embed="rId11"/>
            <a:stretch>
              <a:fillRect/>
            </a:stretch>
          </a:blipFill>
        </p:spPr>
        <p:txBody>
          <a:bodyPr/>
          <a:lstStyle/>
          <a:p>
            <a:r>
              <a:rPr lang="es-MX">
                <a:solidFill>
                  <a:schemeClr val="accent1"/>
                </a:solidFill>
              </a:rPr>
              <a:t> </a:t>
            </a:r>
          </a:p>
        </p:txBody>
      </p:sp>
      <p:sp>
        <p:nvSpPr>
          <p:cNvPr id="374" name="373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439274" y="1691582"/>
            <a:ext cx="836832" cy="513282"/>
          </a:xfrm>
          <a:prstGeom prst="rect">
            <a:avLst/>
          </a:prstGeom>
          <a:blipFill rotWithShape="1">
            <a:blip r:embed="rId12"/>
            <a:stretch>
              <a:fillRect/>
            </a:stretch>
          </a:blipFill>
        </p:spPr>
        <p:txBody>
          <a:bodyPr/>
          <a:lstStyle/>
          <a:p>
            <a:r>
              <a:rPr lang="es-MX">
                <a:solidFill>
                  <a:schemeClr val="accent1"/>
                </a:solidFill>
              </a:rPr>
              <a:t> </a:t>
            </a:r>
          </a:p>
        </p:txBody>
      </p:sp>
      <p:sp>
        <p:nvSpPr>
          <p:cNvPr id="375" name="374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439274" y="2483670"/>
            <a:ext cx="763351" cy="513282"/>
          </a:xfrm>
          <a:prstGeom prst="rect">
            <a:avLst/>
          </a:prstGeom>
          <a:blipFill rotWithShape="1">
            <a:blip r:embed="rId13"/>
            <a:stretch>
              <a:fillRect/>
            </a:stretch>
          </a:blipFill>
        </p:spPr>
        <p:txBody>
          <a:bodyPr/>
          <a:lstStyle/>
          <a:p>
            <a:r>
              <a:rPr lang="es-MX">
                <a:noFill/>
              </a:rPr>
              <a:t> </a:t>
            </a:r>
          </a:p>
        </p:txBody>
      </p:sp>
      <p:sp>
        <p:nvSpPr>
          <p:cNvPr id="376" name="375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367266" y="2843710"/>
            <a:ext cx="836832" cy="513282"/>
          </a:xfrm>
          <a:prstGeom prst="rect">
            <a:avLst/>
          </a:prstGeom>
          <a:blipFill rotWithShape="1">
            <a:blip r:embed="rId14"/>
            <a:stretch>
              <a:fillRect/>
            </a:stretch>
          </a:blipFill>
        </p:spPr>
        <p:txBody>
          <a:bodyPr/>
          <a:lstStyle/>
          <a:p>
            <a:r>
              <a:rPr lang="es-MX">
                <a:noFill/>
              </a:rPr>
              <a:t> </a:t>
            </a:r>
          </a:p>
        </p:txBody>
      </p:sp>
      <p:sp>
        <p:nvSpPr>
          <p:cNvPr id="377" name="376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95258" y="3635798"/>
            <a:ext cx="763351" cy="513282"/>
          </a:xfrm>
          <a:prstGeom prst="rect">
            <a:avLst/>
          </a:prstGeom>
          <a:blipFill rotWithShape="1">
            <a:blip r:embed="rId15"/>
            <a:stretch>
              <a:fillRect/>
            </a:stretch>
          </a:blipFill>
        </p:spPr>
        <p:txBody>
          <a:bodyPr/>
          <a:lstStyle/>
          <a:p>
            <a:r>
              <a:rPr lang="es-MX">
                <a:noFill/>
              </a:rPr>
              <a:t> </a:t>
            </a:r>
          </a:p>
        </p:txBody>
      </p:sp>
      <p:sp>
        <p:nvSpPr>
          <p:cNvPr id="378" name="377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367266" y="4139854"/>
            <a:ext cx="836832" cy="513282"/>
          </a:xfrm>
          <a:prstGeom prst="rect">
            <a:avLst/>
          </a:prstGeom>
          <a:blipFill rotWithShape="1">
            <a:blip r:embed="rId16"/>
            <a:stretch>
              <a:fillRect/>
            </a:stretch>
          </a:blipFill>
        </p:spPr>
        <p:txBody>
          <a:bodyPr/>
          <a:lstStyle/>
          <a:p>
            <a:r>
              <a:rPr lang="es-MX">
                <a:noFill/>
              </a:rPr>
              <a:t> </a:t>
            </a:r>
          </a:p>
        </p:txBody>
      </p:sp>
      <p:sp>
        <p:nvSpPr>
          <p:cNvPr id="379" name="378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79234" y="4787926"/>
            <a:ext cx="763351" cy="513282"/>
          </a:xfrm>
          <a:prstGeom prst="rect">
            <a:avLst/>
          </a:prstGeom>
          <a:blipFill rotWithShape="1">
            <a:blip r:embed="rId17"/>
            <a:stretch>
              <a:fillRect/>
            </a:stretch>
          </a:blipFill>
        </p:spPr>
        <p:txBody>
          <a:bodyPr/>
          <a:lstStyle/>
          <a:p>
            <a:r>
              <a:rPr lang="es-MX">
                <a:noFill/>
              </a:rPr>
              <a:t> </a:t>
            </a:r>
          </a:p>
        </p:txBody>
      </p:sp>
      <p:sp>
        <p:nvSpPr>
          <p:cNvPr id="380" name="379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95258" y="5724030"/>
            <a:ext cx="841641" cy="513282"/>
          </a:xfrm>
          <a:prstGeom prst="rect">
            <a:avLst/>
          </a:prstGeom>
          <a:blipFill rotWithShape="1">
            <a:blip r:embed="rId18"/>
            <a:stretch>
              <a:fillRect/>
            </a:stretch>
          </a:blipFill>
        </p:spPr>
        <p:txBody>
          <a:bodyPr/>
          <a:lstStyle/>
          <a:p>
            <a:r>
              <a:rPr lang="es-MX">
                <a:noFill/>
              </a:rPr>
              <a:t> </a:t>
            </a:r>
          </a:p>
        </p:txBody>
      </p:sp>
      <p:grpSp>
        <p:nvGrpSpPr>
          <p:cNvPr id="381" name="380 Grupo"/>
          <p:cNvGrpSpPr/>
          <p:nvPr/>
        </p:nvGrpSpPr>
        <p:grpSpPr>
          <a:xfrm>
            <a:off x="2097459" y="1268760"/>
            <a:ext cx="458317" cy="336064"/>
            <a:chOff x="7765687" y="820677"/>
            <a:chExt cx="646386" cy="426974"/>
          </a:xfrm>
          <a:solidFill>
            <a:srgbClr val="FFFF00"/>
          </a:solidFill>
        </p:grpSpPr>
        <p:grpSp>
          <p:nvGrpSpPr>
            <p:cNvPr id="382" name="381 Grupo"/>
            <p:cNvGrpSpPr/>
            <p:nvPr/>
          </p:nvGrpSpPr>
          <p:grpSpPr>
            <a:xfrm>
              <a:off x="7765687" y="820677"/>
              <a:ext cx="646386" cy="411208"/>
              <a:chOff x="7765687" y="820677"/>
              <a:chExt cx="646386" cy="411208"/>
            </a:xfrm>
            <a:grpFill/>
          </p:grpSpPr>
          <p:cxnSp>
            <p:nvCxnSpPr>
              <p:cNvPr id="384" name="383 Conector recto"/>
              <p:cNvCxnSpPr/>
              <p:nvPr/>
            </p:nvCxnSpPr>
            <p:spPr>
              <a:xfrm>
                <a:off x="7812360" y="1231885"/>
                <a:ext cx="576064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385" name="384 Forma libre"/>
              <p:cNvSpPr/>
              <p:nvPr/>
            </p:nvSpPr>
            <p:spPr>
              <a:xfrm>
                <a:off x="7765687" y="820677"/>
                <a:ext cx="646386" cy="345650"/>
              </a:xfrm>
              <a:custGeom>
                <a:avLst/>
                <a:gdLst>
                  <a:gd name="connsiteX0" fmla="*/ 0 w 646386"/>
                  <a:gd name="connsiteY0" fmla="*/ 315310 h 345650"/>
                  <a:gd name="connsiteX1" fmla="*/ 126124 w 646386"/>
                  <a:gd name="connsiteY1" fmla="*/ 315310 h 345650"/>
                  <a:gd name="connsiteX2" fmla="*/ 299544 w 646386"/>
                  <a:gd name="connsiteY2" fmla="*/ 0 h 345650"/>
                  <a:gd name="connsiteX3" fmla="*/ 457200 w 646386"/>
                  <a:gd name="connsiteY3" fmla="*/ 315310 h 345650"/>
                  <a:gd name="connsiteX4" fmla="*/ 646386 w 646386"/>
                  <a:gd name="connsiteY4" fmla="*/ 315310 h 34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386" h="345650">
                    <a:moveTo>
                      <a:pt x="0" y="315310"/>
                    </a:moveTo>
                    <a:cubicBezTo>
                      <a:pt x="38100" y="341586"/>
                      <a:pt x="76200" y="367862"/>
                      <a:pt x="126124" y="315310"/>
                    </a:cubicBezTo>
                    <a:cubicBezTo>
                      <a:pt x="176048" y="262758"/>
                      <a:pt x="244365" y="0"/>
                      <a:pt x="299544" y="0"/>
                    </a:cubicBezTo>
                    <a:cubicBezTo>
                      <a:pt x="354723" y="0"/>
                      <a:pt x="399393" y="262758"/>
                      <a:pt x="457200" y="315310"/>
                    </a:cubicBezTo>
                    <a:cubicBezTo>
                      <a:pt x="515007" y="367862"/>
                      <a:pt x="580696" y="341586"/>
                      <a:pt x="646386" y="315310"/>
                    </a:cubicBezTo>
                  </a:path>
                </a:pathLst>
              </a:cu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MX"/>
              </a:p>
            </p:txBody>
          </p:sp>
        </p:grpSp>
        <p:cxnSp>
          <p:nvCxnSpPr>
            <p:cNvPr id="383" name="382 Conector recto"/>
            <p:cNvCxnSpPr/>
            <p:nvPr/>
          </p:nvCxnSpPr>
          <p:spPr>
            <a:xfrm>
              <a:off x="8065231" y="836443"/>
              <a:ext cx="23649" cy="41120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86" name="385 Grupo"/>
          <p:cNvGrpSpPr/>
          <p:nvPr/>
        </p:nvGrpSpPr>
        <p:grpSpPr>
          <a:xfrm>
            <a:off x="2097459" y="2660888"/>
            <a:ext cx="458317" cy="336064"/>
            <a:chOff x="7765687" y="820677"/>
            <a:chExt cx="646386" cy="426974"/>
          </a:xfrm>
          <a:solidFill>
            <a:srgbClr val="FFFF00"/>
          </a:solidFill>
        </p:grpSpPr>
        <p:grpSp>
          <p:nvGrpSpPr>
            <p:cNvPr id="387" name="386 Grupo"/>
            <p:cNvGrpSpPr/>
            <p:nvPr/>
          </p:nvGrpSpPr>
          <p:grpSpPr>
            <a:xfrm>
              <a:off x="7765687" y="820677"/>
              <a:ext cx="646386" cy="411208"/>
              <a:chOff x="7765687" y="820677"/>
              <a:chExt cx="646386" cy="411208"/>
            </a:xfrm>
            <a:grpFill/>
          </p:grpSpPr>
          <p:cxnSp>
            <p:nvCxnSpPr>
              <p:cNvPr id="389" name="388 Conector recto"/>
              <p:cNvCxnSpPr/>
              <p:nvPr/>
            </p:nvCxnSpPr>
            <p:spPr>
              <a:xfrm>
                <a:off x="7812360" y="1231885"/>
                <a:ext cx="576064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390" name="389 Forma libre"/>
              <p:cNvSpPr/>
              <p:nvPr/>
            </p:nvSpPr>
            <p:spPr>
              <a:xfrm>
                <a:off x="7765687" y="820677"/>
                <a:ext cx="646386" cy="345650"/>
              </a:xfrm>
              <a:custGeom>
                <a:avLst/>
                <a:gdLst>
                  <a:gd name="connsiteX0" fmla="*/ 0 w 646386"/>
                  <a:gd name="connsiteY0" fmla="*/ 315310 h 345650"/>
                  <a:gd name="connsiteX1" fmla="*/ 126124 w 646386"/>
                  <a:gd name="connsiteY1" fmla="*/ 315310 h 345650"/>
                  <a:gd name="connsiteX2" fmla="*/ 299544 w 646386"/>
                  <a:gd name="connsiteY2" fmla="*/ 0 h 345650"/>
                  <a:gd name="connsiteX3" fmla="*/ 457200 w 646386"/>
                  <a:gd name="connsiteY3" fmla="*/ 315310 h 345650"/>
                  <a:gd name="connsiteX4" fmla="*/ 646386 w 646386"/>
                  <a:gd name="connsiteY4" fmla="*/ 315310 h 34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386" h="345650">
                    <a:moveTo>
                      <a:pt x="0" y="315310"/>
                    </a:moveTo>
                    <a:cubicBezTo>
                      <a:pt x="38100" y="341586"/>
                      <a:pt x="76200" y="367862"/>
                      <a:pt x="126124" y="315310"/>
                    </a:cubicBezTo>
                    <a:cubicBezTo>
                      <a:pt x="176048" y="262758"/>
                      <a:pt x="244365" y="0"/>
                      <a:pt x="299544" y="0"/>
                    </a:cubicBezTo>
                    <a:cubicBezTo>
                      <a:pt x="354723" y="0"/>
                      <a:pt x="399393" y="262758"/>
                      <a:pt x="457200" y="315310"/>
                    </a:cubicBezTo>
                    <a:cubicBezTo>
                      <a:pt x="515007" y="367862"/>
                      <a:pt x="580696" y="341586"/>
                      <a:pt x="646386" y="315310"/>
                    </a:cubicBezTo>
                  </a:path>
                </a:pathLst>
              </a:cu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MX"/>
              </a:p>
            </p:txBody>
          </p:sp>
        </p:grpSp>
        <p:cxnSp>
          <p:nvCxnSpPr>
            <p:cNvPr id="388" name="387 Conector recto"/>
            <p:cNvCxnSpPr/>
            <p:nvPr/>
          </p:nvCxnSpPr>
          <p:spPr>
            <a:xfrm>
              <a:off x="8065231" y="836443"/>
              <a:ext cx="23649" cy="41120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91" name="390 Grupo"/>
          <p:cNvGrpSpPr/>
          <p:nvPr/>
        </p:nvGrpSpPr>
        <p:grpSpPr>
          <a:xfrm>
            <a:off x="2123728" y="3933056"/>
            <a:ext cx="458317" cy="336064"/>
            <a:chOff x="7765687" y="820677"/>
            <a:chExt cx="646386" cy="426974"/>
          </a:xfrm>
          <a:solidFill>
            <a:srgbClr val="FFFF00"/>
          </a:solidFill>
        </p:grpSpPr>
        <p:grpSp>
          <p:nvGrpSpPr>
            <p:cNvPr id="392" name="391 Grupo"/>
            <p:cNvGrpSpPr/>
            <p:nvPr/>
          </p:nvGrpSpPr>
          <p:grpSpPr>
            <a:xfrm>
              <a:off x="7765687" y="820677"/>
              <a:ext cx="646386" cy="411208"/>
              <a:chOff x="7765687" y="820677"/>
              <a:chExt cx="646386" cy="411208"/>
            </a:xfrm>
            <a:grpFill/>
          </p:grpSpPr>
          <p:cxnSp>
            <p:nvCxnSpPr>
              <p:cNvPr id="394" name="393 Conector recto"/>
              <p:cNvCxnSpPr/>
              <p:nvPr/>
            </p:nvCxnSpPr>
            <p:spPr>
              <a:xfrm>
                <a:off x="7812360" y="1231885"/>
                <a:ext cx="576064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395" name="394 Forma libre"/>
              <p:cNvSpPr/>
              <p:nvPr/>
            </p:nvSpPr>
            <p:spPr>
              <a:xfrm>
                <a:off x="7765687" y="820677"/>
                <a:ext cx="646386" cy="345650"/>
              </a:xfrm>
              <a:custGeom>
                <a:avLst/>
                <a:gdLst>
                  <a:gd name="connsiteX0" fmla="*/ 0 w 646386"/>
                  <a:gd name="connsiteY0" fmla="*/ 315310 h 345650"/>
                  <a:gd name="connsiteX1" fmla="*/ 126124 w 646386"/>
                  <a:gd name="connsiteY1" fmla="*/ 315310 h 345650"/>
                  <a:gd name="connsiteX2" fmla="*/ 299544 w 646386"/>
                  <a:gd name="connsiteY2" fmla="*/ 0 h 345650"/>
                  <a:gd name="connsiteX3" fmla="*/ 457200 w 646386"/>
                  <a:gd name="connsiteY3" fmla="*/ 315310 h 345650"/>
                  <a:gd name="connsiteX4" fmla="*/ 646386 w 646386"/>
                  <a:gd name="connsiteY4" fmla="*/ 315310 h 34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386" h="345650">
                    <a:moveTo>
                      <a:pt x="0" y="315310"/>
                    </a:moveTo>
                    <a:cubicBezTo>
                      <a:pt x="38100" y="341586"/>
                      <a:pt x="76200" y="367862"/>
                      <a:pt x="126124" y="315310"/>
                    </a:cubicBezTo>
                    <a:cubicBezTo>
                      <a:pt x="176048" y="262758"/>
                      <a:pt x="244365" y="0"/>
                      <a:pt x="299544" y="0"/>
                    </a:cubicBezTo>
                    <a:cubicBezTo>
                      <a:pt x="354723" y="0"/>
                      <a:pt x="399393" y="262758"/>
                      <a:pt x="457200" y="315310"/>
                    </a:cubicBezTo>
                    <a:cubicBezTo>
                      <a:pt x="515007" y="367862"/>
                      <a:pt x="580696" y="341586"/>
                      <a:pt x="646386" y="315310"/>
                    </a:cubicBezTo>
                  </a:path>
                </a:pathLst>
              </a:cu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MX"/>
              </a:p>
            </p:txBody>
          </p:sp>
        </p:grpSp>
        <p:cxnSp>
          <p:nvCxnSpPr>
            <p:cNvPr id="393" name="392 Conector recto"/>
            <p:cNvCxnSpPr/>
            <p:nvPr/>
          </p:nvCxnSpPr>
          <p:spPr>
            <a:xfrm>
              <a:off x="8065231" y="836443"/>
              <a:ext cx="23649" cy="41120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96" name="395 Grupo"/>
          <p:cNvGrpSpPr/>
          <p:nvPr/>
        </p:nvGrpSpPr>
        <p:grpSpPr>
          <a:xfrm>
            <a:off x="2025451" y="5325184"/>
            <a:ext cx="458317" cy="336064"/>
            <a:chOff x="7765687" y="820677"/>
            <a:chExt cx="646386" cy="426974"/>
          </a:xfrm>
          <a:solidFill>
            <a:srgbClr val="FFFF00"/>
          </a:solidFill>
        </p:grpSpPr>
        <p:grpSp>
          <p:nvGrpSpPr>
            <p:cNvPr id="397" name="396 Grupo"/>
            <p:cNvGrpSpPr/>
            <p:nvPr/>
          </p:nvGrpSpPr>
          <p:grpSpPr>
            <a:xfrm>
              <a:off x="7765687" y="820677"/>
              <a:ext cx="646386" cy="411208"/>
              <a:chOff x="7765687" y="820677"/>
              <a:chExt cx="646386" cy="411208"/>
            </a:xfrm>
            <a:grpFill/>
          </p:grpSpPr>
          <p:cxnSp>
            <p:nvCxnSpPr>
              <p:cNvPr id="399" name="398 Conector recto"/>
              <p:cNvCxnSpPr/>
              <p:nvPr/>
            </p:nvCxnSpPr>
            <p:spPr>
              <a:xfrm>
                <a:off x="7812360" y="1231885"/>
                <a:ext cx="576064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400" name="399 Forma libre"/>
              <p:cNvSpPr/>
              <p:nvPr/>
            </p:nvSpPr>
            <p:spPr>
              <a:xfrm>
                <a:off x="7765687" y="820677"/>
                <a:ext cx="646386" cy="345650"/>
              </a:xfrm>
              <a:custGeom>
                <a:avLst/>
                <a:gdLst>
                  <a:gd name="connsiteX0" fmla="*/ 0 w 646386"/>
                  <a:gd name="connsiteY0" fmla="*/ 315310 h 345650"/>
                  <a:gd name="connsiteX1" fmla="*/ 126124 w 646386"/>
                  <a:gd name="connsiteY1" fmla="*/ 315310 h 345650"/>
                  <a:gd name="connsiteX2" fmla="*/ 299544 w 646386"/>
                  <a:gd name="connsiteY2" fmla="*/ 0 h 345650"/>
                  <a:gd name="connsiteX3" fmla="*/ 457200 w 646386"/>
                  <a:gd name="connsiteY3" fmla="*/ 315310 h 345650"/>
                  <a:gd name="connsiteX4" fmla="*/ 646386 w 646386"/>
                  <a:gd name="connsiteY4" fmla="*/ 315310 h 34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386" h="345650">
                    <a:moveTo>
                      <a:pt x="0" y="315310"/>
                    </a:moveTo>
                    <a:cubicBezTo>
                      <a:pt x="38100" y="341586"/>
                      <a:pt x="76200" y="367862"/>
                      <a:pt x="126124" y="315310"/>
                    </a:cubicBezTo>
                    <a:cubicBezTo>
                      <a:pt x="176048" y="262758"/>
                      <a:pt x="244365" y="0"/>
                      <a:pt x="299544" y="0"/>
                    </a:cubicBezTo>
                    <a:cubicBezTo>
                      <a:pt x="354723" y="0"/>
                      <a:pt x="399393" y="262758"/>
                      <a:pt x="457200" y="315310"/>
                    </a:cubicBezTo>
                    <a:cubicBezTo>
                      <a:pt x="515007" y="367862"/>
                      <a:pt x="580696" y="341586"/>
                      <a:pt x="646386" y="315310"/>
                    </a:cubicBezTo>
                  </a:path>
                </a:pathLst>
              </a:cu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MX"/>
              </a:p>
            </p:txBody>
          </p:sp>
        </p:grpSp>
        <p:cxnSp>
          <p:nvCxnSpPr>
            <p:cNvPr id="398" name="397 Conector recto"/>
            <p:cNvCxnSpPr/>
            <p:nvPr/>
          </p:nvCxnSpPr>
          <p:spPr>
            <a:xfrm>
              <a:off x="8065231" y="836443"/>
              <a:ext cx="23649" cy="41120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401" name="400 Conector recto de flecha"/>
          <p:cNvCxnSpPr/>
          <p:nvPr/>
        </p:nvCxnSpPr>
        <p:spPr>
          <a:xfrm>
            <a:off x="3285362" y="1750417"/>
            <a:ext cx="1102258" cy="238943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32" name="631 Elipse"/>
          <p:cNvSpPr/>
          <p:nvPr/>
        </p:nvSpPr>
        <p:spPr>
          <a:xfrm>
            <a:off x="5892027" y="3744776"/>
            <a:ext cx="148330" cy="155580"/>
          </a:xfrm>
          <a:prstGeom prst="ellips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2400" b="1" baseline="-25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33" name="632 Conector"/>
          <p:cNvSpPr/>
          <p:nvPr/>
        </p:nvSpPr>
        <p:spPr>
          <a:xfrm>
            <a:off x="5468565" y="3314700"/>
            <a:ext cx="1058863" cy="1052513"/>
          </a:xfrm>
          <a:prstGeom prst="flowChartConnector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34" name="633 Conector"/>
          <p:cNvSpPr/>
          <p:nvPr/>
        </p:nvSpPr>
        <p:spPr>
          <a:xfrm>
            <a:off x="5114553" y="2281238"/>
            <a:ext cx="1058862" cy="1052512"/>
          </a:xfrm>
          <a:prstGeom prst="flowChartConnector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35" name="634 Elipse"/>
          <p:cNvSpPr/>
          <p:nvPr/>
        </p:nvSpPr>
        <p:spPr>
          <a:xfrm>
            <a:off x="4899496" y="3573005"/>
            <a:ext cx="148330" cy="155580"/>
          </a:xfrm>
          <a:prstGeom prst="ellips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2400" b="1" baseline="-25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36" name="635 Elipse"/>
          <p:cNvSpPr/>
          <p:nvPr/>
        </p:nvSpPr>
        <p:spPr>
          <a:xfrm>
            <a:off x="4395440" y="2204864"/>
            <a:ext cx="148330" cy="155580"/>
          </a:xfrm>
          <a:prstGeom prst="ellips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2400" b="1" baseline="-25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37" name="636 Conector"/>
          <p:cNvSpPr/>
          <p:nvPr/>
        </p:nvSpPr>
        <p:spPr>
          <a:xfrm>
            <a:off x="3957265" y="1763713"/>
            <a:ext cx="1058863" cy="1050925"/>
          </a:xfrm>
          <a:prstGeom prst="flowChartConnector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38" name="637 Elipse"/>
          <p:cNvSpPr/>
          <p:nvPr/>
        </p:nvSpPr>
        <p:spPr>
          <a:xfrm>
            <a:off x="6393702" y="1975192"/>
            <a:ext cx="148330" cy="155580"/>
          </a:xfrm>
          <a:prstGeom prst="ellips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2400" b="1" baseline="-25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39" name="638 Conector"/>
          <p:cNvSpPr/>
          <p:nvPr/>
        </p:nvSpPr>
        <p:spPr>
          <a:xfrm>
            <a:off x="5922590" y="1538288"/>
            <a:ext cx="1060450" cy="1050925"/>
          </a:xfrm>
          <a:prstGeom prst="flowChartConnector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40" name="639 Conector"/>
          <p:cNvSpPr/>
          <p:nvPr/>
        </p:nvSpPr>
        <p:spPr>
          <a:xfrm>
            <a:off x="6327403" y="2574925"/>
            <a:ext cx="1060450" cy="1050925"/>
          </a:xfrm>
          <a:prstGeom prst="flowChartConnector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cxnSp>
        <p:nvCxnSpPr>
          <p:cNvPr id="641" name="640 Conector recto de flecha"/>
          <p:cNvCxnSpPr/>
          <p:nvPr/>
        </p:nvCxnSpPr>
        <p:spPr>
          <a:xfrm flipV="1">
            <a:off x="4466853" y="1765300"/>
            <a:ext cx="0" cy="105092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641 Conector recto de flecha"/>
          <p:cNvCxnSpPr/>
          <p:nvPr/>
        </p:nvCxnSpPr>
        <p:spPr>
          <a:xfrm flipV="1">
            <a:off x="4971678" y="3141663"/>
            <a:ext cx="0" cy="105092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642 Conector recto de flecha"/>
          <p:cNvCxnSpPr/>
          <p:nvPr/>
        </p:nvCxnSpPr>
        <p:spPr>
          <a:xfrm flipV="1">
            <a:off x="5619378" y="2276475"/>
            <a:ext cx="0" cy="105251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643 Conector recto de flecha"/>
          <p:cNvCxnSpPr/>
          <p:nvPr/>
        </p:nvCxnSpPr>
        <p:spPr>
          <a:xfrm flipV="1">
            <a:off x="6482978" y="1557338"/>
            <a:ext cx="0" cy="105092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" name="644 Elipse"/>
          <p:cNvSpPr/>
          <p:nvPr/>
        </p:nvSpPr>
        <p:spPr>
          <a:xfrm>
            <a:off x="6771704" y="2996952"/>
            <a:ext cx="148330" cy="155580"/>
          </a:xfrm>
          <a:prstGeom prst="ellips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2400" b="1" baseline="-25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646" name="645 Conector recto de flecha"/>
          <p:cNvCxnSpPr/>
          <p:nvPr/>
        </p:nvCxnSpPr>
        <p:spPr>
          <a:xfrm flipV="1">
            <a:off x="6843340" y="2565400"/>
            <a:ext cx="0" cy="105092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646 Conector recto de flecha"/>
          <p:cNvCxnSpPr/>
          <p:nvPr/>
        </p:nvCxnSpPr>
        <p:spPr>
          <a:xfrm flipV="1">
            <a:off x="5979740" y="3294063"/>
            <a:ext cx="0" cy="105092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8" name="647 Elipse"/>
          <p:cNvSpPr/>
          <p:nvPr/>
        </p:nvSpPr>
        <p:spPr>
          <a:xfrm>
            <a:off x="8639598" y="1628800"/>
            <a:ext cx="148330" cy="155580"/>
          </a:xfrm>
          <a:prstGeom prst="ellips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2400" b="1" baseline="-25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49" name="648 Elipse"/>
          <p:cNvSpPr/>
          <p:nvPr/>
        </p:nvSpPr>
        <p:spPr>
          <a:xfrm>
            <a:off x="7780334" y="2276872"/>
            <a:ext cx="148330" cy="155580"/>
          </a:xfrm>
          <a:prstGeom prst="ellips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2400" b="1" baseline="-25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50" name="649 Conector"/>
          <p:cNvSpPr/>
          <p:nvPr/>
        </p:nvSpPr>
        <p:spPr>
          <a:xfrm>
            <a:off x="7368803" y="1814513"/>
            <a:ext cx="1058862" cy="1050925"/>
          </a:xfrm>
          <a:prstGeom prst="flowChartConnector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51" name="650 Conector"/>
          <p:cNvSpPr/>
          <p:nvPr/>
        </p:nvSpPr>
        <p:spPr>
          <a:xfrm>
            <a:off x="8211765" y="1214438"/>
            <a:ext cx="1058863" cy="1052512"/>
          </a:xfrm>
          <a:prstGeom prst="flowChartConnector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52" name="651 Conector"/>
          <p:cNvSpPr/>
          <p:nvPr/>
        </p:nvSpPr>
        <p:spPr>
          <a:xfrm>
            <a:off x="8389565" y="2292350"/>
            <a:ext cx="1058863" cy="1052513"/>
          </a:xfrm>
          <a:prstGeom prst="flowChartConnector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53" name="652 Elipse"/>
          <p:cNvSpPr/>
          <p:nvPr/>
        </p:nvSpPr>
        <p:spPr>
          <a:xfrm>
            <a:off x="8855622" y="2708920"/>
            <a:ext cx="148330" cy="155580"/>
          </a:xfrm>
          <a:prstGeom prst="ellips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2400" b="1" baseline="-25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54" name="653 Conector"/>
          <p:cNvSpPr/>
          <p:nvPr/>
        </p:nvSpPr>
        <p:spPr>
          <a:xfrm>
            <a:off x="4412316" y="2204864"/>
            <a:ext cx="127140" cy="133354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55" name="654 Conector"/>
          <p:cNvSpPr/>
          <p:nvPr/>
        </p:nvSpPr>
        <p:spPr>
          <a:xfrm>
            <a:off x="6401244" y="1999502"/>
            <a:ext cx="127140" cy="133354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56" name="655 Conector"/>
          <p:cNvSpPr/>
          <p:nvPr/>
        </p:nvSpPr>
        <p:spPr>
          <a:xfrm>
            <a:off x="8647140" y="1653110"/>
            <a:ext cx="127140" cy="133354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57" name="656 Conector"/>
          <p:cNvSpPr/>
          <p:nvPr/>
        </p:nvSpPr>
        <p:spPr>
          <a:xfrm>
            <a:off x="8876812" y="2719582"/>
            <a:ext cx="127140" cy="133354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58" name="657 Conector"/>
          <p:cNvSpPr/>
          <p:nvPr/>
        </p:nvSpPr>
        <p:spPr>
          <a:xfrm>
            <a:off x="4899496" y="3573016"/>
            <a:ext cx="127140" cy="133354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cxnSp>
        <p:nvCxnSpPr>
          <p:cNvPr id="659" name="658 Conector recto de flecha"/>
          <p:cNvCxnSpPr/>
          <p:nvPr/>
        </p:nvCxnSpPr>
        <p:spPr>
          <a:xfrm flipV="1">
            <a:off x="7878390" y="1844675"/>
            <a:ext cx="0" cy="105251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659 Conector recto de flecha"/>
          <p:cNvCxnSpPr/>
          <p:nvPr/>
        </p:nvCxnSpPr>
        <p:spPr>
          <a:xfrm flipV="1">
            <a:off x="8932490" y="2278063"/>
            <a:ext cx="0" cy="105092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660 Conector recto de flecha"/>
          <p:cNvCxnSpPr/>
          <p:nvPr/>
        </p:nvCxnSpPr>
        <p:spPr>
          <a:xfrm flipV="1">
            <a:off x="8716590" y="1196975"/>
            <a:ext cx="0" cy="105092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2" name="661 Conector"/>
          <p:cNvSpPr/>
          <p:nvPr/>
        </p:nvSpPr>
        <p:spPr>
          <a:xfrm>
            <a:off x="7796692" y="2276872"/>
            <a:ext cx="127140" cy="1333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63" name="662 Conector"/>
          <p:cNvSpPr/>
          <p:nvPr/>
        </p:nvSpPr>
        <p:spPr>
          <a:xfrm>
            <a:off x="6771704" y="3007614"/>
            <a:ext cx="127140" cy="133354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64" name="663 Conector"/>
          <p:cNvSpPr/>
          <p:nvPr/>
        </p:nvSpPr>
        <p:spPr>
          <a:xfrm>
            <a:off x="5907608" y="3744328"/>
            <a:ext cx="127140" cy="133354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65" name="664 Conector"/>
          <p:cNvSpPr/>
          <p:nvPr/>
        </p:nvSpPr>
        <p:spPr>
          <a:xfrm>
            <a:off x="5561216" y="2708920"/>
            <a:ext cx="127140" cy="1333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66" name="665 Elipse"/>
          <p:cNvSpPr/>
          <p:nvPr/>
        </p:nvSpPr>
        <p:spPr>
          <a:xfrm>
            <a:off x="5543254" y="2697356"/>
            <a:ext cx="148330" cy="155580"/>
          </a:xfrm>
          <a:prstGeom prst="ellips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2400" b="1" baseline="-25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67" name="666 Conector"/>
          <p:cNvSpPr/>
          <p:nvPr/>
        </p:nvSpPr>
        <p:spPr>
          <a:xfrm>
            <a:off x="4428753" y="3143250"/>
            <a:ext cx="1060450" cy="1052513"/>
          </a:xfrm>
          <a:prstGeom prst="flowChartConnector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68" name="667 Conector"/>
          <p:cNvSpPr/>
          <p:nvPr/>
        </p:nvSpPr>
        <p:spPr bwMode="auto">
          <a:xfrm>
            <a:off x="5546424" y="3480765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69" name="668 Conector"/>
          <p:cNvSpPr/>
          <p:nvPr/>
        </p:nvSpPr>
        <p:spPr bwMode="auto">
          <a:xfrm>
            <a:off x="5693279" y="3520281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70" name="669 Conector"/>
          <p:cNvSpPr/>
          <p:nvPr/>
        </p:nvSpPr>
        <p:spPr bwMode="auto">
          <a:xfrm>
            <a:off x="5546424" y="3695624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71" name="670 Conector"/>
          <p:cNvSpPr/>
          <p:nvPr/>
        </p:nvSpPr>
        <p:spPr bwMode="auto">
          <a:xfrm>
            <a:off x="5575415" y="3911485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72" name="671 Conector"/>
          <p:cNvSpPr/>
          <p:nvPr/>
        </p:nvSpPr>
        <p:spPr bwMode="auto">
          <a:xfrm>
            <a:off x="5756851" y="4043654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73" name="672 Conector"/>
          <p:cNvSpPr/>
          <p:nvPr/>
        </p:nvSpPr>
        <p:spPr bwMode="auto">
          <a:xfrm>
            <a:off x="5973691" y="4014243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74" name="673 Conector"/>
          <p:cNvSpPr/>
          <p:nvPr/>
        </p:nvSpPr>
        <p:spPr bwMode="auto">
          <a:xfrm>
            <a:off x="6063388" y="3795113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75" name="674 Conector"/>
          <p:cNvSpPr/>
          <p:nvPr/>
        </p:nvSpPr>
        <p:spPr bwMode="auto">
          <a:xfrm>
            <a:off x="6153085" y="3939567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76" name="675 Conector"/>
          <p:cNvSpPr/>
          <p:nvPr/>
        </p:nvSpPr>
        <p:spPr bwMode="auto">
          <a:xfrm>
            <a:off x="6089513" y="3614134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77" name="676 Conector"/>
          <p:cNvSpPr/>
          <p:nvPr/>
        </p:nvSpPr>
        <p:spPr bwMode="auto">
          <a:xfrm>
            <a:off x="5800711" y="3386119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78" name="677 Conector"/>
          <p:cNvSpPr/>
          <p:nvPr/>
        </p:nvSpPr>
        <p:spPr bwMode="auto">
          <a:xfrm>
            <a:off x="6026148" y="3452804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79" name="678 Conector"/>
          <p:cNvSpPr/>
          <p:nvPr/>
        </p:nvSpPr>
        <p:spPr bwMode="auto">
          <a:xfrm>
            <a:off x="5419363" y="3778115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80" name="679 Conector"/>
          <p:cNvSpPr/>
          <p:nvPr/>
        </p:nvSpPr>
        <p:spPr bwMode="auto">
          <a:xfrm>
            <a:off x="5609996" y="4099615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81" name="680 Conector"/>
          <p:cNvSpPr/>
          <p:nvPr/>
        </p:nvSpPr>
        <p:spPr bwMode="auto">
          <a:xfrm>
            <a:off x="5932204" y="4177023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82" name="681 Conector"/>
          <p:cNvSpPr/>
          <p:nvPr/>
        </p:nvSpPr>
        <p:spPr bwMode="auto">
          <a:xfrm>
            <a:off x="6240866" y="3717865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83" name="682 Conector"/>
          <p:cNvSpPr/>
          <p:nvPr/>
        </p:nvSpPr>
        <p:spPr bwMode="auto">
          <a:xfrm>
            <a:off x="6232970" y="3520281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84" name="683 Conector"/>
          <p:cNvSpPr/>
          <p:nvPr/>
        </p:nvSpPr>
        <p:spPr bwMode="auto">
          <a:xfrm>
            <a:off x="5192685" y="2447177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85" name="684 Conector"/>
          <p:cNvSpPr/>
          <p:nvPr/>
        </p:nvSpPr>
        <p:spPr bwMode="auto">
          <a:xfrm>
            <a:off x="5339540" y="2486693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86" name="685 Conector"/>
          <p:cNvSpPr/>
          <p:nvPr/>
        </p:nvSpPr>
        <p:spPr bwMode="auto">
          <a:xfrm>
            <a:off x="5192685" y="2662036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87" name="686 Conector"/>
          <p:cNvSpPr/>
          <p:nvPr/>
        </p:nvSpPr>
        <p:spPr bwMode="auto">
          <a:xfrm>
            <a:off x="5221676" y="2877897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88" name="687 Conector"/>
          <p:cNvSpPr/>
          <p:nvPr/>
        </p:nvSpPr>
        <p:spPr bwMode="auto">
          <a:xfrm>
            <a:off x="5403112" y="3010066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89" name="688 Conector"/>
          <p:cNvSpPr/>
          <p:nvPr/>
        </p:nvSpPr>
        <p:spPr bwMode="auto">
          <a:xfrm>
            <a:off x="5619952" y="2980654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90" name="689 Conector"/>
          <p:cNvSpPr/>
          <p:nvPr/>
        </p:nvSpPr>
        <p:spPr bwMode="auto">
          <a:xfrm>
            <a:off x="5709649" y="2761525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91" name="690 Conector"/>
          <p:cNvSpPr/>
          <p:nvPr/>
        </p:nvSpPr>
        <p:spPr bwMode="auto">
          <a:xfrm>
            <a:off x="5799346" y="2905979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92" name="691 Conector"/>
          <p:cNvSpPr/>
          <p:nvPr/>
        </p:nvSpPr>
        <p:spPr bwMode="auto">
          <a:xfrm>
            <a:off x="5735774" y="2580546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93" name="692 Conector"/>
          <p:cNvSpPr/>
          <p:nvPr/>
        </p:nvSpPr>
        <p:spPr bwMode="auto">
          <a:xfrm>
            <a:off x="5446972" y="2352531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94" name="693 Conector"/>
          <p:cNvSpPr/>
          <p:nvPr/>
        </p:nvSpPr>
        <p:spPr bwMode="auto">
          <a:xfrm>
            <a:off x="5672409" y="2419216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95" name="694 Conector"/>
          <p:cNvSpPr/>
          <p:nvPr/>
        </p:nvSpPr>
        <p:spPr bwMode="auto">
          <a:xfrm>
            <a:off x="5065624" y="2744527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96" name="695 Conector"/>
          <p:cNvSpPr/>
          <p:nvPr/>
        </p:nvSpPr>
        <p:spPr bwMode="auto">
          <a:xfrm>
            <a:off x="5256257" y="3066027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97" name="696 Conector"/>
          <p:cNvSpPr/>
          <p:nvPr/>
        </p:nvSpPr>
        <p:spPr bwMode="auto">
          <a:xfrm>
            <a:off x="5578465" y="3143435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98" name="697 Conector"/>
          <p:cNvSpPr/>
          <p:nvPr/>
        </p:nvSpPr>
        <p:spPr bwMode="auto">
          <a:xfrm>
            <a:off x="5887127" y="2684277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99" name="698 Conector"/>
          <p:cNvSpPr/>
          <p:nvPr/>
        </p:nvSpPr>
        <p:spPr bwMode="auto">
          <a:xfrm>
            <a:off x="5879231" y="2486693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00" name="699 Conector"/>
          <p:cNvSpPr/>
          <p:nvPr/>
        </p:nvSpPr>
        <p:spPr bwMode="auto">
          <a:xfrm>
            <a:off x="4507354" y="3308974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01" name="700 Conector"/>
          <p:cNvSpPr/>
          <p:nvPr/>
        </p:nvSpPr>
        <p:spPr bwMode="auto">
          <a:xfrm>
            <a:off x="4654209" y="3348490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02" name="701 Conector"/>
          <p:cNvSpPr/>
          <p:nvPr/>
        </p:nvSpPr>
        <p:spPr bwMode="auto">
          <a:xfrm>
            <a:off x="4507354" y="3523833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03" name="702 Conector"/>
          <p:cNvSpPr/>
          <p:nvPr/>
        </p:nvSpPr>
        <p:spPr bwMode="auto">
          <a:xfrm>
            <a:off x="4536345" y="3739694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04" name="703 Conector"/>
          <p:cNvSpPr/>
          <p:nvPr/>
        </p:nvSpPr>
        <p:spPr bwMode="auto">
          <a:xfrm>
            <a:off x="4717781" y="3871863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05" name="704 Conector"/>
          <p:cNvSpPr/>
          <p:nvPr/>
        </p:nvSpPr>
        <p:spPr bwMode="auto">
          <a:xfrm>
            <a:off x="4934620" y="3842452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06" name="705 Conector"/>
          <p:cNvSpPr/>
          <p:nvPr/>
        </p:nvSpPr>
        <p:spPr bwMode="auto">
          <a:xfrm>
            <a:off x="5024318" y="3623323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07" name="706 Conector"/>
          <p:cNvSpPr/>
          <p:nvPr/>
        </p:nvSpPr>
        <p:spPr bwMode="auto">
          <a:xfrm>
            <a:off x="5114014" y="3767776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08" name="707 Conector"/>
          <p:cNvSpPr/>
          <p:nvPr/>
        </p:nvSpPr>
        <p:spPr bwMode="auto">
          <a:xfrm>
            <a:off x="5050443" y="3442344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09" name="708 Conector"/>
          <p:cNvSpPr/>
          <p:nvPr/>
        </p:nvSpPr>
        <p:spPr bwMode="auto">
          <a:xfrm>
            <a:off x="4761641" y="3214328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10" name="709 Conector"/>
          <p:cNvSpPr/>
          <p:nvPr/>
        </p:nvSpPr>
        <p:spPr bwMode="auto">
          <a:xfrm>
            <a:off x="4987078" y="3281013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11" name="710 Conector"/>
          <p:cNvSpPr/>
          <p:nvPr/>
        </p:nvSpPr>
        <p:spPr bwMode="auto">
          <a:xfrm>
            <a:off x="4380292" y="3606325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12" name="711 Conector"/>
          <p:cNvSpPr/>
          <p:nvPr/>
        </p:nvSpPr>
        <p:spPr bwMode="auto">
          <a:xfrm>
            <a:off x="4570926" y="3927825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13" name="712 Conector"/>
          <p:cNvSpPr/>
          <p:nvPr/>
        </p:nvSpPr>
        <p:spPr bwMode="auto">
          <a:xfrm>
            <a:off x="4893133" y="4005232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14" name="713 Conector"/>
          <p:cNvSpPr/>
          <p:nvPr/>
        </p:nvSpPr>
        <p:spPr bwMode="auto">
          <a:xfrm>
            <a:off x="5201796" y="3546075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15" name="714 Conector"/>
          <p:cNvSpPr/>
          <p:nvPr/>
        </p:nvSpPr>
        <p:spPr bwMode="auto">
          <a:xfrm>
            <a:off x="5193899" y="3348490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16" name="715 Conector"/>
          <p:cNvSpPr/>
          <p:nvPr/>
        </p:nvSpPr>
        <p:spPr bwMode="auto">
          <a:xfrm>
            <a:off x="4050989" y="1980859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17" name="716 Conector"/>
          <p:cNvSpPr/>
          <p:nvPr/>
        </p:nvSpPr>
        <p:spPr bwMode="auto">
          <a:xfrm>
            <a:off x="4197844" y="2020375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18" name="717 Conector"/>
          <p:cNvSpPr/>
          <p:nvPr/>
        </p:nvSpPr>
        <p:spPr bwMode="auto">
          <a:xfrm>
            <a:off x="4050989" y="2195718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19" name="718 Conector"/>
          <p:cNvSpPr/>
          <p:nvPr/>
        </p:nvSpPr>
        <p:spPr bwMode="auto">
          <a:xfrm>
            <a:off x="4079980" y="2411579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20" name="719 Conector"/>
          <p:cNvSpPr/>
          <p:nvPr/>
        </p:nvSpPr>
        <p:spPr bwMode="auto">
          <a:xfrm>
            <a:off x="4261416" y="2543748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21" name="720 Conector"/>
          <p:cNvSpPr/>
          <p:nvPr/>
        </p:nvSpPr>
        <p:spPr bwMode="auto">
          <a:xfrm>
            <a:off x="4478256" y="2514337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22" name="721 Conector"/>
          <p:cNvSpPr/>
          <p:nvPr/>
        </p:nvSpPr>
        <p:spPr bwMode="auto">
          <a:xfrm>
            <a:off x="4567953" y="2295208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23" name="722 Conector"/>
          <p:cNvSpPr/>
          <p:nvPr/>
        </p:nvSpPr>
        <p:spPr bwMode="auto">
          <a:xfrm>
            <a:off x="4657650" y="2439661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24" name="723 Conector"/>
          <p:cNvSpPr/>
          <p:nvPr/>
        </p:nvSpPr>
        <p:spPr bwMode="auto">
          <a:xfrm>
            <a:off x="4594078" y="2114229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25" name="724 Conector"/>
          <p:cNvSpPr/>
          <p:nvPr/>
        </p:nvSpPr>
        <p:spPr bwMode="auto">
          <a:xfrm>
            <a:off x="4305276" y="1886213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26" name="725 Conector"/>
          <p:cNvSpPr/>
          <p:nvPr/>
        </p:nvSpPr>
        <p:spPr bwMode="auto">
          <a:xfrm>
            <a:off x="4530713" y="1952898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27" name="726 Conector"/>
          <p:cNvSpPr/>
          <p:nvPr/>
        </p:nvSpPr>
        <p:spPr bwMode="auto">
          <a:xfrm>
            <a:off x="3923928" y="2278210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28" name="727 Conector"/>
          <p:cNvSpPr/>
          <p:nvPr/>
        </p:nvSpPr>
        <p:spPr bwMode="auto">
          <a:xfrm>
            <a:off x="4114561" y="2599710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29" name="728 Conector"/>
          <p:cNvSpPr/>
          <p:nvPr/>
        </p:nvSpPr>
        <p:spPr bwMode="auto">
          <a:xfrm>
            <a:off x="4436769" y="2677118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30" name="729 Conector"/>
          <p:cNvSpPr/>
          <p:nvPr/>
        </p:nvSpPr>
        <p:spPr bwMode="auto">
          <a:xfrm>
            <a:off x="4745431" y="2217960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31" name="730 Conector"/>
          <p:cNvSpPr/>
          <p:nvPr/>
        </p:nvSpPr>
        <p:spPr bwMode="auto">
          <a:xfrm>
            <a:off x="4737535" y="2020375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32" name="731 Conector"/>
          <p:cNvSpPr/>
          <p:nvPr/>
        </p:nvSpPr>
        <p:spPr bwMode="auto">
          <a:xfrm>
            <a:off x="6001501" y="1703079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33" name="732 Conector"/>
          <p:cNvSpPr/>
          <p:nvPr/>
        </p:nvSpPr>
        <p:spPr bwMode="auto">
          <a:xfrm>
            <a:off x="6148356" y="1742595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34" name="733 Conector"/>
          <p:cNvSpPr/>
          <p:nvPr/>
        </p:nvSpPr>
        <p:spPr bwMode="auto">
          <a:xfrm>
            <a:off x="6001501" y="1917938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35" name="734 Conector"/>
          <p:cNvSpPr/>
          <p:nvPr/>
        </p:nvSpPr>
        <p:spPr bwMode="auto">
          <a:xfrm>
            <a:off x="6030492" y="2133799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36" name="735 Conector"/>
          <p:cNvSpPr/>
          <p:nvPr/>
        </p:nvSpPr>
        <p:spPr bwMode="auto">
          <a:xfrm>
            <a:off x="6211928" y="2265968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37" name="736 Conector"/>
          <p:cNvSpPr/>
          <p:nvPr/>
        </p:nvSpPr>
        <p:spPr bwMode="auto">
          <a:xfrm>
            <a:off x="6428768" y="2236557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38" name="737 Conector"/>
          <p:cNvSpPr/>
          <p:nvPr/>
        </p:nvSpPr>
        <p:spPr bwMode="auto">
          <a:xfrm>
            <a:off x="6518465" y="2017428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39" name="738 Conector"/>
          <p:cNvSpPr/>
          <p:nvPr/>
        </p:nvSpPr>
        <p:spPr bwMode="auto">
          <a:xfrm>
            <a:off x="6608162" y="2161881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40" name="739 Conector"/>
          <p:cNvSpPr/>
          <p:nvPr/>
        </p:nvSpPr>
        <p:spPr bwMode="auto">
          <a:xfrm>
            <a:off x="6544590" y="1836449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41" name="740 Conector"/>
          <p:cNvSpPr/>
          <p:nvPr/>
        </p:nvSpPr>
        <p:spPr bwMode="auto">
          <a:xfrm>
            <a:off x="6255788" y="1608433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42" name="741 Conector"/>
          <p:cNvSpPr/>
          <p:nvPr/>
        </p:nvSpPr>
        <p:spPr bwMode="auto">
          <a:xfrm>
            <a:off x="6481225" y="1675118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43" name="742 Conector"/>
          <p:cNvSpPr/>
          <p:nvPr/>
        </p:nvSpPr>
        <p:spPr bwMode="auto">
          <a:xfrm>
            <a:off x="5874440" y="2000430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44" name="743 Conector"/>
          <p:cNvSpPr/>
          <p:nvPr/>
        </p:nvSpPr>
        <p:spPr bwMode="auto">
          <a:xfrm>
            <a:off x="6065073" y="2321930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45" name="744 Conector"/>
          <p:cNvSpPr/>
          <p:nvPr/>
        </p:nvSpPr>
        <p:spPr bwMode="auto">
          <a:xfrm>
            <a:off x="6387281" y="2399338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46" name="745 Conector"/>
          <p:cNvSpPr/>
          <p:nvPr/>
        </p:nvSpPr>
        <p:spPr bwMode="auto">
          <a:xfrm>
            <a:off x="6695943" y="1940180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47" name="746 Conector"/>
          <p:cNvSpPr/>
          <p:nvPr/>
        </p:nvSpPr>
        <p:spPr bwMode="auto">
          <a:xfrm>
            <a:off x="6688047" y="1742595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48" name="747 Conector"/>
          <p:cNvSpPr/>
          <p:nvPr/>
        </p:nvSpPr>
        <p:spPr bwMode="auto">
          <a:xfrm>
            <a:off x="6405895" y="2739600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49" name="748 Conector"/>
          <p:cNvSpPr/>
          <p:nvPr/>
        </p:nvSpPr>
        <p:spPr bwMode="auto">
          <a:xfrm>
            <a:off x="6552750" y="2779115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50" name="749 Conector"/>
          <p:cNvSpPr/>
          <p:nvPr/>
        </p:nvSpPr>
        <p:spPr bwMode="auto">
          <a:xfrm>
            <a:off x="6405895" y="2954458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51" name="750 Conector"/>
          <p:cNvSpPr/>
          <p:nvPr/>
        </p:nvSpPr>
        <p:spPr bwMode="auto">
          <a:xfrm>
            <a:off x="6434886" y="3170319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52" name="751 Conector"/>
          <p:cNvSpPr/>
          <p:nvPr/>
        </p:nvSpPr>
        <p:spPr bwMode="auto">
          <a:xfrm>
            <a:off x="6616322" y="3302489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53" name="752 Conector"/>
          <p:cNvSpPr/>
          <p:nvPr/>
        </p:nvSpPr>
        <p:spPr bwMode="auto">
          <a:xfrm>
            <a:off x="6833162" y="3273077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54" name="753 Conector"/>
          <p:cNvSpPr/>
          <p:nvPr/>
        </p:nvSpPr>
        <p:spPr bwMode="auto">
          <a:xfrm>
            <a:off x="6922859" y="3053948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55" name="754 Conector"/>
          <p:cNvSpPr/>
          <p:nvPr/>
        </p:nvSpPr>
        <p:spPr bwMode="auto">
          <a:xfrm>
            <a:off x="7012556" y="3198402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56" name="755 Conector"/>
          <p:cNvSpPr/>
          <p:nvPr/>
        </p:nvSpPr>
        <p:spPr bwMode="auto">
          <a:xfrm>
            <a:off x="6948984" y="2872969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57" name="756 Conector"/>
          <p:cNvSpPr/>
          <p:nvPr/>
        </p:nvSpPr>
        <p:spPr bwMode="auto">
          <a:xfrm>
            <a:off x="6660182" y="2644954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58" name="757 Conector"/>
          <p:cNvSpPr/>
          <p:nvPr/>
        </p:nvSpPr>
        <p:spPr bwMode="auto">
          <a:xfrm>
            <a:off x="6885619" y="2711638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59" name="758 Conector"/>
          <p:cNvSpPr/>
          <p:nvPr/>
        </p:nvSpPr>
        <p:spPr bwMode="auto">
          <a:xfrm>
            <a:off x="6278834" y="3036950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60" name="759 Conector"/>
          <p:cNvSpPr/>
          <p:nvPr/>
        </p:nvSpPr>
        <p:spPr bwMode="auto">
          <a:xfrm>
            <a:off x="6469467" y="3358450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61" name="760 Conector"/>
          <p:cNvSpPr/>
          <p:nvPr/>
        </p:nvSpPr>
        <p:spPr bwMode="auto">
          <a:xfrm>
            <a:off x="6791675" y="3435858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62" name="761 Conector"/>
          <p:cNvSpPr/>
          <p:nvPr/>
        </p:nvSpPr>
        <p:spPr bwMode="auto">
          <a:xfrm>
            <a:off x="7100337" y="2976700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63" name="762 Conector"/>
          <p:cNvSpPr/>
          <p:nvPr/>
        </p:nvSpPr>
        <p:spPr bwMode="auto">
          <a:xfrm>
            <a:off x="6032322" y="2836695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64" name="763 Conector"/>
          <p:cNvSpPr/>
          <p:nvPr/>
        </p:nvSpPr>
        <p:spPr bwMode="auto">
          <a:xfrm>
            <a:off x="5977189" y="3154289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65" name="764 Conector"/>
          <p:cNvSpPr/>
          <p:nvPr/>
        </p:nvSpPr>
        <p:spPr bwMode="auto">
          <a:xfrm>
            <a:off x="6129593" y="2578159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66" name="765 Conector"/>
          <p:cNvSpPr/>
          <p:nvPr/>
        </p:nvSpPr>
        <p:spPr bwMode="auto">
          <a:xfrm>
            <a:off x="5617139" y="2135398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67" name="766 Conector"/>
          <p:cNvSpPr/>
          <p:nvPr/>
        </p:nvSpPr>
        <p:spPr bwMode="auto">
          <a:xfrm>
            <a:off x="5384233" y="2135398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68" name="767 Conector"/>
          <p:cNvSpPr/>
          <p:nvPr/>
        </p:nvSpPr>
        <p:spPr bwMode="auto">
          <a:xfrm>
            <a:off x="4897039" y="2506143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69" name="768 Conector"/>
          <p:cNvSpPr/>
          <p:nvPr/>
        </p:nvSpPr>
        <p:spPr bwMode="auto">
          <a:xfrm>
            <a:off x="4880163" y="2722192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70" name="769 Conector"/>
          <p:cNvSpPr/>
          <p:nvPr/>
        </p:nvSpPr>
        <p:spPr bwMode="auto">
          <a:xfrm>
            <a:off x="4880163" y="3010257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71" name="770 Conector"/>
          <p:cNvSpPr/>
          <p:nvPr/>
        </p:nvSpPr>
        <p:spPr bwMode="auto">
          <a:xfrm>
            <a:off x="6049199" y="2999594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72" name="771 Conector"/>
          <p:cNvSpPr/>
          <p:nvPr/>
        </p:nvSpPr>
        <p:spPr bwMode="auto">
          <a:xfrm>
            <a:off x="6176342" y="2756104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73" name="772 Conector"/>
          <p:cNvSpPr/>
          <p:nvPr/>
        </p:nvSpPr>
        <p:spPr bwMode="auto">
          <a:xfrm>
            <a:off x="6769298" y="2434127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74" name="773 Conector"/>
          <p:cNvSpPr/>
          <p:nvPr/>
        </p:nvSpPr>
        <p:spPr bwMode="auto">
          <a:xfrm>
            <a:off x="6841308" y="2207414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75" name="774 Conector"/>
          <p:cNvSpPr/>
          <p:nvPr/>
        </p:nvSpPr>
        <p:spPr bwMode="auto">
          <a:xfrm>
            <a:off x="6993712" y="2506143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76" name="775 Conector"/>
          <p:cNvSpPr/>
          <p:nvPr/>
        </p:nvSpPr>
        <p:spPr bwMode="auto">
          <a:xfrm>
            <a:off x="7450925" y="2963395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77" name="776 Conector"/>
          <p:cNvSpPr/>
          <p:nvPr/>
        </p:nvSpPr>
        <p:spPr bwMode="auto">
          <a:xfrm>
            <a:off x="6464382" y="3575724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78" name="777 Conector"/>
          <p:cNvSpPr/>
          <p:nvPr/>
        </p:nvSpPr>
        <p:spPr bwMode="auto">
          <a:xfrm>
            <a:off x="6616786" y="3728142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79" name="778 Conector"/>
          <p:cNvSpPr/>
          <p:nvPr/>
        </p:nvSpPr>
        <p:spPr bwMode="auto">
          <a:xfrm>
            <a:off x="6464382" y="3880559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80" name="779 Conector"/>
          <p:cNvSpPr/>
          <p:nvPr/>
        </p:nvSpPr>
        <p:spPr bwMode="auto">
          <a:xfrm>
            <a:off x="6841308" y="3719757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81" name="780 Conector"/>
          <p:cNvSpPr/>
          <p:nvPr/>
        </p:nvSpPr>
        <p:spPr bwMode="auto">
          <a:xfrm>
            <a:off x="6616786" y="4032977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82" name="781 Conector"/>
          <p:cNvSpPr/>
          <p:nvPr/>
        </p:nvSpPr>
        <p:spPr bwMode="auto">
          <a:xfrm>
            <a:off x="6176342" y="4185394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83" name="782 Conector"/>
          <p:cNvSpPr/>
          <p:nvPr/>
        </p:nvSpPr>
        <p:spPr bwMode="auto">
          <a:xfrm>
            <a:off x="5240213" y="4079838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84" name="783 Conector"/>
          <p:cNvSpPr/>
          <p:nvPr/>
        </p:nvSpPr>
        <p:spPr bwMode="auto">
          <a:xfrm>
            <a:off x="5392617" y="4232256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85" name="784 Conector"/>
          <p:cNvSpPr/>
          <p:nvPr/>
        </p:nvSpPr>
        <p:spPr bwMode="auto">
          <a:xfrm>
            <a:off x="4681010" y="3010257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86" name="785 Conector"/>
          <p:cNvSpPr/>
          <p:nvPr/>
        </p:nvSpPr>
        <p:spPr bwMode="auto">
          <a:xfrm>
            <a:off x="4392970" y="3071610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87" name="786 Conector"/>
          <p:cNvSpPr/>
          <p:nvPr/>
        </p:nvSpPr>
        <p:spPr bwMode="auto">
          <a:xfrm>
            <a:off x="4545374" y="2927577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88" name="787 Conector"/>
          <p:cNvSpPr/>
          <p:nvPr/>
        </p:nvSpPr>
        <p:spPr bwMode="auto">
          <a:xfrm>
            <a:off x="7425512" y="2108643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89" name="788 Conector"/>
          <p:cNvSpPr/>
          <p:nvPr/>
        </p:nvSpPr>
        <p:spPr bwMode="auto">
          <a:xfrm>
            <a:off x="7572367" y="2148159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90" name="789 Conector"/>
          <p:cNvSpPr/>
          <p:nvPr/>
        </p:nvSpPr>
        <p:spPr bwMode="auto">
          <a:xfrm>
            <a:off x="7425512" y="2323502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91" name="790 Conector"/>
          <p:cNvSpPr/>
          <p:nvPr/>
        </p:nvSpPr>
        <p:spPr bwMode="auto">
          <a:xfrm>
            <a:off x="7454503" y="2539363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92" name="791 Conector"/>
          <p:cNvSpPr/>
          <p:nvPr/>
        </p:nvSpPr>
        <p:spPr bwMode="auto">
          <a:xfrm>
            <a:off x="7635939" y="2671532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93" name="792 Conector"/>
          <p:cNvSpPr/>
          <p:nvPr/>
        </p:nvSpPr>
        <p:spPr bwMode="auto">
          <a:xfrm>
            <a:off x="7852779" y="2642120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94" name="793 Conector"/>
          <p:cNvSpPr/>
          <p:nvPr/>
        </p:nvSpPr>
        <p:spPr bwMode="auto">
          <a:xfrm>
            <a:off x="7942476" y="2422991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95" name="794 Conector"/>
          <p:cNvSpPr/>
          <p:nvPr/>
        </p:nvSpPr>
        <p:spPr bwMode="auto">
          <a:xfrm>
            <a:off x="8032173" y="2567445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96" name="795 Conector"/>
          <p:cNvSpPr/>
          <p:nvPr/>
        </p:nvSpPr>
        <p:spPr bwMode="auto">
          <a:xfrm>
            <a:off x="7968601" y="2242012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97" name="796 Conector"/>
          <p:cNvSpPr/>
          <p:nvPr/>
        </p:nvSpPr>
        <p:spPr bwMode="auto">
          <a:xfrm>
            <a:off x="7679799" y="2013997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98" name="797 Conector"/>
          <p:cNvSpPr/>
          <p:nvPr/>
        </p:nvSpPr>
        <p:spPr bwMode="auto">
          <a:xfrm>
            <a:off x="7905236" y="2080682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99" name="798 Conector"/>
          <p:cNvSpPr/>
          <p:nvPr/>
        </p:nvSpPr>
        <p:spPr bwMode="auto">
          <a:xfrm>
            <a:off x="7298451" y="2405993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00" name="799 Conector"/>
          <p:cNvSpPr/>
          <p:nvPr/>
        </p:nvSpPr>
        <p:spPr bwMode="auto">
          <a:xfrm>
            <a:off x="7489084" y="2727493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01" name="800 Conector"/>
          <p:cNvSpPr/>
          <p:nvPr/>
        </p:nvSpPr>
        <p:spPr bwMode="auto">
          <a:xfrm>
            <a:off x="8119954" y="2345743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02" name="801 Conector"/>
          <p:cNvSpPr/>
          <p:nvPr/>
        </p:nvSpPr>
        <p:spPr bwMode="auto">
          <a:xfrm>
            <a:off x="8112058" y="2148159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03" name="802 Conector"/>
          <p:cNvSpPr/>
          <p:nvPr/>
        </p:nvSpPr>
        <p:spPr bwMode="auto">
          <a:xfrm>
            <a:off x="8263319" y="1795265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04" name="803 Conector"/>
          <p:cNvSpPr/>
          <p:nvPr/>
        </p:nvSpPr>
        <p:spPr bwMode="auto">
          <a:xfrm>
            <a:off x="8444755" y="1927434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05" name="804 Conector"/>
          <p:cNvSpPr/>
          <p:nvPr/>
        </p:nvSpPr>
        <p:spPr bwMode="auto">
          <a:xfrm>
            <a:off x="8661595" y="1898023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06" name="805 Conector"/>
          <p:cNvSpPr/>
          <p:nvPr/>
        </p:nvSpPr>
        <p:spPr bwMode="auto">
          <a:xfrm>
            <a:off x="8751292" y="1678894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07" name="806 Conector"/>
          <p:cNvSpPr/>
          <p:nvPr/>
        </p:nvSpPr>
        <p:spPr bwMode="auto">
          <a:xfrm>
            <a:off x="8107267" y="1661896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08" name="807 Conector"/>
          <p:cNvSpPr/>
          <p:nvPr/>
        </p:nvSpPr>
        <p:spPr bwMode="auto">
          <a:xfrm>
            <a:off x="8297900" y="1983396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09" name="808 Conector"/>
          <p:cNvSpPr/>
          <p:nvPr/>
        </p:nvSpPr>
        <p:spPr bwMode="auto">
          <a:xfrm>
            <a:off x="8620108" y="2060804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10" name="809 Conector"/>
          <p:cNvSpPr/>
          <p:nvPr/>
        </p:nvSpPr>
        <p:spPr bwMode="auto">
          <a:xfrm>
            <a:off x="8638722" y="2401066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11" name="810 Conector"/>
          <p:cNvSpPr/>
          <p:nvPr/>
        </p:nvSpPr>
        <p:spPr bwMode="auto">
          <a:xfrm>
            <a:off x="8638722" y="2615924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12" name="811 Conector"/>
          <p:cNvSpPr/>
          <p:nvPr/>
        </p:nvSpPr>
        <p:spPr bwMode="auto">
          <a:xfrm>
            <a:off x="8511661" y="2698416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13" name="812 Conector"/>
          <p:cNvSpPr/>
          <p:nvPr/>
        </p:nvSpPr>
        <p:spPr bwMode="auto">
          <a:xfrm>
            <a:off x="8265149" y="2498161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14" name="813 Conector"/>
          <p:cNvSpPr/>
          <p:nvPr/>
        </p:nvSpPr>
        <p:spPr bwMode="auto">
          <a:xfrm>
            <a:off x="8362420" y="2239625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15" name="814 Conector"/>
          <p:cNvSpPr/>
          <p:nvPr/>
        </p:nvSpPr>
        <p:spPr bwMode="auto">
          <a:xfrm>
            <a:off x="7849966" y="1796864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16" name="815 Conector"/>
          <p:cNvSpPr/>
          <p:nvPr/>
        </p:nvSpPr>
        <p:spPr bwMode="auto">
          <a:xfrm>
            <a:off x="7617059" y="1796864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17" name="816 Conector"/>
          <p:cNvSpPr/>
          <p:nvPr/>
        </p:nvSpPr>
        <p:spPr bwMode="auto">
          <a:xfrm>
            <a:off x="7129866" y="2167609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18" name="817 Conector"/>
          <p:cNvSpPr/>
          <p:nvPr/>
        </p:nvSpPr>
        <p:spPr bwMode="auto">
          <a:xfrm>
            <a:off x="7112990" y="2383658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19" name="818 Conector"/>
          <p:cNvSpPr/>
          <p:nvPr/>
        </p:nvSpPr>
        <p:spPr bwMode="auto">
          <a:xfrm>
            <a:off x="7220162" y="2565218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20" name="819 Conector"/>
          <p:cNvSpPr/>
          <p:nvPr/>
        </p:nvSpPr>
        <p:spPr bwMode="auto">
          <a:xfrm>
            <a:off x="8282025" y="2661060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21" name="820 Conector"/>
          <p:cNvSpPr/>
          <p:nvPr/>
        </p:nvSpPr>
        <p:spPr bwMode="auto">
          <a:xfrm>
            <a:off x="8409169" y="2417570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22" name="821 Conector"/>
          <p:cNvSpPr/>
          <p:nvPr/>
        </p:nvSpPr>
        <p:spPr bwMode="auto">
          <a:xfrm>
            <a:off x="4320960" y="2290094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23" name="822 Conector"/>
          <p:cNvSpPr/>
          <p:nvPr/>
        </p:nvSpPr>
        <p:spPr bwMode="auto">
          <a:xfrm>
            <a:off x="6265229" y="2002029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24" name="823 Conector"/>
          <p:cNvSpPr/>
          <p:nvPr/>
        </p:nvSpPr>
        <p:spPr bwMode="auto">
          <a:xfrm>
            <a:off x="8497537" y="1569931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25" name="824 Conector"/>
          <p:cNvSpPr/>
          <p:nvPr/>
        </p:nvSpPr>
        <p:spPr bwMode="auto">
          <a:xfrm>
            <a:off x="8715495" y="3007979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26" name="825 Conector"/>
          <p:cNvSpPr/>
          <p:nvPr/>
        </p:nvSpPr>
        <p:spPr bwMode="auto">
          <a:xfrm>
            <a:off x="6627206" y="2925299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27" name="826 Conector"/>
          <p:cNvSpPr/>
          <p:nvPr/>
        </p:nvSpPr>
        <p:spPr bwMode="auto">
          <a:xfrm>
            <a:off x="5833169" y="3645462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28" name="827 Conector"/>
          <p:cNvSpPr/>
          <p:nvPr/>
        </p:nvSpPr>
        <p:spPr bwMode="auto">
          <a:xfrm>
            <a:off x="4761544" y="3586387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29" name="828 Conector"/>
          <p:cNvSpPr/>
          <p:nvPr/>
        </p:nvSpPr>
        <p:spPr bwMode="auto">
          <a:xfrm>
            <a:off x="7701252" y="2434127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30" name="829 Conector"/>
          <p:cNvSpPr/>
          <p:nvPr/>
        </p:nvSpPr>
        <p:spPr bwMode="auto">
          <a:xfrm>
            <a:off x="5403037" y="2637234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31" name="830 Conector"/>
          <p:cNvSpPr/>
          <p:nvPr/>
        </p:nvSpPr>
        <p:spPr bwMode="auto">
          <a:xfrm>
            <a:off x="8840710" y="1343219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32" name="831 Conector"/>
          <p:cNvSpPr/>
          <p:nvPr/>
        </p:nvSpPr>
        <p:spPr bwMode="auto">
          <a:xfrm>
            <a:off x="8336641" y="1343219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33" name="832 Conector"/>
          <p:cNvSpPr/>
          <p:nvPr/>
        </p:nvSpPr>
        <p:spPr bwMode="auto">
          <a:xfrm>
            <a:off x="8705075" y="1144588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34" name="833 Conector"/>
          <p:cNvSpPr/>
          <p:nvPr/>
        </p:nvSpPr>
        <p:spPr bwMode="auto">
          <a:xfrm>
            <a:off x="8929597" y="1775317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35" name="834 Conector"/>
          <p:cNvSpPr/>
          <p:nvPr/>
        </p:nvSpPr>
        <p:spPr bwMode="auto">
          <a:xfrm>
            <a:off x="8984730" y="2279431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36" name="835 Conector"/>
          <p:cNvSpPr/>
          <p:nvPr/>
        </p:nvSpPr>
        <p:spPr bwMode="auto">
          <a:xfrm>
            <a:off x="9137135" y="2722192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37" name="836 Conector"/>
          <p:cNvSpPr/>
          <p:nvPr/>
        </p:nvSpPr>
        <p:spPr bwMode="auto">
          <a:xfrm>
            <a:off x="9056740" y="2495480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38" name="837 Conector"/>
          <p:cNvSpPr/>
          <p:nvPr/>
        </p:nvSpPr>
        <p:spPr bwMode="auto">
          <a:xfrm>
            <a:off x="8912720" y="2877790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39" name="838 Conector"/>
          <p:cNvSpPr/>
          <p:nvPr/>
        </p:nvSpPr>
        <p:spPr bwMode="auto">
          <a:xfrm>
            <a:off x="8497537" y="2927577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40" name="839 Conector"/>
          <p:cNvSpPr/>
          <p:nvPr/>
        </p:nvSpPr>
        <p:spPr bwMode="auto">
          <a:xfrm>
            <a:off x="5151326" y="1796643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41" name="840 Conector"/>
          <p:cNvSpPr/>
          <p:nvPr/>
        </p:nvSpPr>
        <p:spPr bwMode="auto">
          <a:xfrm>
            <a:off x="4952173" y="1796643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42" name="841 Conector"/>
          <p:cNvSpPr/>
          <p:nvPr/>
        </p:nvSpPr>
        <p:spPr bwMode="auto">
          <a:xfrm>
            <a:off x="4664133" y="1857996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43" name="842 Conector"/>
          <p:cNvSpPr/>
          <p:nvPr/>
        </p:nvSpPr>
        <p:spPr bwMode="auto">
          <a:xfrm>
            <a:off x="4816537" y="1713964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44" name="843 Conector"/>
          <p:cNvSpPr/>
          <p:nvPr/>
        </p:nvSpPr>
        <p:spPr bwMode="auto">
          <a:xfrm>
            <a:off x="5401109" y="1919349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45" name="844 Conector"/>
          <p:cNvSpPr/>
          <p:nvPr/>
        </p:nvSpPr>
        <p:spPr bwMode="auto">
          <a:xfrm>
            <a:off x="5201956" y="2084708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46" name="845 Conector"/>
          <p:cNvSpPr/>
          <p:nvPr/>
        </p:nvSpPr>
        <p:spPr bwMode="auto">
          <a:xfrm>
            <a:off x="4913916" y="2146061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47" name="846 Conector"/>
          <p:cNvSpPr/>
          <p:nvPr/>
        </p:nvSpPr>
        <p:spPr bwMode="auto">
          <a:xfrm>
            <a:off x="5066320" y="2002029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48" name="847 Conector"/>
          <p:cNvSpPr/>
          <p:nvPr/>
        </p:nvSpPr>
        <p:spPr bwMode="auto">
          <a:xfrm>
            <a:off x="7364182" y="1847333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49" name="848 Conector"/>
          <p:cNvSpPr/>
          <p:nvPr/>
        </p:nvSpPr>
        <p:spPr bwMode="auto">
          <a:xfrm>
            <a:off x="7040462" y="1847333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50" name="849 Conector"/>
          <p:cNvSpPr/>
          <p:nvPr/>
        </p:nvSpPr>
        <p:spPr bwMode="auto">
          <a:xfrm>
            <a:off x="7057338" y="1631284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51" name="850 Conector"/>
          <p:cNvSpPr/>
          <p:nvPr/>
        </p:nvSpPr>
        <p:spPr bwMode="auto">
          <a:xfrm>
            <a:off x="6858185" y="1796643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52" name="851 Conector"/>
          <p:cNvSpPr/>
          <p:nvPr/>
        </p:nvSpPr>
        <p:spPr bwMode="auto">
          <a:xfrm>
            <a:off x="7815695" y="3143626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53" name="852 Conector"/>
          <p:cNvSpPr/>
          <p:nvPr/>
        </p:nvSpPr>
        <p:spPr bwMode="auto">
          <a:xfrm>
            <a:off x="7582788" y="3143626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54" name="853 Conector"/>
          <p:cNvSpPr/>
          <p:nvPr/>
        </p:nvSpPr>
        <p:spPr bwMode="auto">
          <a:xfrm>
            <a:off x="7599665" y="2927577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55" name="854 Conector"/>
          <p:cNvSpPr/>
          <p:nvPr/>
        </p:nvSpPr>
        <p:spPr bwMode="auto">
          <a:xfrm>
            <a:off x="7400511" y="3092936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56" name="855 Conector"/>
          <p:cNvSpPr/>
          <p:nvPr/>
        </p:nvSpPr>
        <p:spPr bwMode="auto">
          <a:xfrm>
            <a:off x="7951330" y="1569931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57" name="856 Conector"/>
          <p:cNvSpPr/>
          <p:nvPr/>
        </p:nvSpPr>
        <p:spPr bwMode="auto">
          <a:xfrm>
            <a:off x="7752177" y="1569931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58" name="857 Conector"/>
          <p:cNvSpPr/>
          <p:nvPr/>
        </p:nvSpPr>
        <p:spPr bwMode="auto">
          <a:xfrm>
            <a:off x="7616541" y="1487251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59" name="858 Conector"/>
          <p:cNvSpPr/>
          <p:nvPr/>
        </p:nvSpPr>
        <p:spPr bwMode="auto">
          <a:xfrm>
            <a:off x="6943191" y="1497915"/>
            <a:ext cx="127143" cy="133369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60" name="859 Conector"/>
          <p:cNvSpPr/>
          <p:nvPr/>
        </p:nvSpPr>
        <p:spPr bwMode="auto">
          <a:xfrm>
            <a:off x="6744038" y="1497915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61" name="860 Conector"/>
          <p:cNvSpPr/>
          <p:nvPr/>
        </p:nvSpPr>
        <p:spPr bwMode="auto">
          <a:xfrm>
            <a:off x="6608402" y="1415235"/>
            <a:ext cx="127143" cy="133369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62" name="861 Rectángulo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96136" y="3094113"/>
            <a:ext cx="3391634" cy="1126975"/>
          </a:xfrm>
          <a:prstGeom prst="rect">
            <a:avLst/>
          </a:prstGeom>
          <a:blipFill rotWithShape="1">
            <a:blip r:embed="rId19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s-MX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6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7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9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000"/>
                            </p:stCondLst>
                            <p:childTnLst>
                              <p:par>
                                <p:cTn id="1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10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200"/>
                            </p:stCondLst>
                            <p:childTnLst>
                              <p:par>
                                <p:cTn id="1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30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40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500"/>
                            </p:stCondLst>
                            <p:childTnLst>
                              <p:par>
                                <p:cTn id="16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600"/>
                            </p:stCondLst>
                            <p:childTnLst>
                              <p:par>
                                <p:cTn id="17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700"/>
                            </p:stCondLst>
                            <p:childTnLst>
                              <p:par>
                                <p:cTn id="17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80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900"/>
                            </p:stCondLst>
                            <p:childTnLst>
                              <p:par>
                                <p:cTn id="1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900"/>
                            </p:stCondLst>
                            <p:childTnLst>
                              <p:par>
                                <p:cTn id="18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100"/>
                            </p:stCondLst>
                            <p:childTnLst>
                              <p:par>
                                <p:cTn id="18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200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3300"/>
                            </p:stCondLst>
                            <p:childTnLst>
                              <p:par>
                                <p:cTn id="19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40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350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3600"/>
                            </p:stCondLst>
                            <p:childTnLst>
                              <p:par>
                                <p:cTn id="20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700"/>
                            </p:stCondLst>
                            <p:childTnLst>
                              <p:par>
                                <p:cTn id="20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3800"/>
                            </p:stCondLst>
                            <p:childTnLst>
                              <p:par>
                                <p:cTn id="21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3900"/>
                            </p:stCondLst>
                            <p:childTnLst>
                              <p:par>
                                <p:cTn id="21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400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4100"/>
                            </p:stCondLst>
                            <p:childTnLst>
                              <p:par>
                                <p:cTn id="2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4100"/>
                            </p:stCondLst>
                            <p:childTnLst>
                              <p:par>
                                <p:cTn id="2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4200"/>
                            </p:stCondLst>
                            <p:childTnLst>
                              <p:par>
                                <p:cTn id="2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4300"/>
                            </p:stCondLst>
                            <p:childTnLst>
                              <p:par>
                                <p:cTn id="2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4400"/>
                            </p:stCondLst>
                            <p:childTnLst>
                              <p:par>
                                <p:cTn id="23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4500"/>
                            </p:stCondLst>
                            <p:childTnLst>
                              <p:par>
                                <p:cTn id="2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4500"/>
                            </p:stCondLst>
                            <p:childTnLst>
                              <p:par>
                                <p:cTn id="2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4500"/>
                            </p:stCondLst>
                            <p:childTnLst>
                              <p:par>
                                <p:cTn id="24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600"/>
                            </p:stCondLst>
                            <p:childTnLst>
                              <p:par>
                                <p:cTn id="2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4600"/>
                            </p:stCondLst>
                            <p:childTnLst>
                              <p:par>
                                <p:cTn id="24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4700"/>
                            </p:stCondLst>
                            <p:childTnLst>
                              <p:par>
                                <p:cTn id="25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4800"/>
                            </p:stCondLst>
                            <p:childTnLst>
                              <p:par>
                                <p:cTn id="25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4900"/>
                            </p:stCondLst>
                            <p:childTnLst>
                              <p:par>
                                <p:cTn id="25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000"/>
                            </p:stCondLst>
                            <p:childTnLst>
                              <p:par>
                                <p:cTn id="26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5100"/>
                            </p:stCondLst>
                            <p:childTnLst>
                              <p:par>
                                <p:cTn id="26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200"/>
                            </p:stCondLst>
                            <p:childTnLst>
                              <p:par>
                                <p:cTn id="2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5200"/>
                            </p:stCondLst>
                            <p:childTnLst>
                              <p:par>
                                <p:cTn id="2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200"/>
                            </p:stCondLst>
                            <p:childTnLst>
                              <p:par>
                                <p:cTn id="2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200"/>
                            </p:stCondLst>
                            <p:childTnLst>
                              <p:par>
                                <p:cTn id="2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5200"/>
                            </p:stCondLst>
                            <p:childTnLst>
                              <p:par>
                                <p:cTn id="2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5200"/>
                            </p:stCondLst>
                            <p:childTnLst>
                              <p:par>
                                <p:cTn id="2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00"/>
                            </p:stCondLst>
                            <p:childTnLst>
                              <p:par>
                                <p:cTn id="2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5200"/>
                            </p:stCondLst>
                            <p:childTnLst>
                              <p:par>
                                <p:cTn id="28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300"/>
                            </p:stCondLst>
                            <p:childTnLst>
                              <p:par>
                                <p:cTn id="2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5300"/>
                            </p:stCondLst>
                            <p:childTnLst>
                              <p:par>
                                <p:cTn id="2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5300"/>
                            </p:stCondLst>
                            <p:childTnLst>
                              <p:par>
                                <p:cTn id="2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300"/>
                            </p:stCondLst>
                            <p:childTnLst>
                              <p:par>
                                <p:cTn id="2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5300"/>
                            </p:stCondLst>
                            <p:childTnLst>
                              <p:par>
                                <p:cTn id="3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300"/>
                            </p:stCondLst>
                            <p:childTnLst>
                              <p:par>
                                <p:cTn id="30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5400"/>
                            </p:stCondLst>
                            <p:childTnLst>
                              <p:par>
                                <p:cTn id="3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5400"/>
                            </p:stCondLst>
                            <p:childTnLst>
                              <p:par>
                                <p:cTn id="3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5500"/>
                            </p:stCondLst>
                            <p:childTnLst>
                              <p:par>
                                <p:cTn id="3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5600"/>
                            </p:stCondLst>
                            <p:childTnLst>
                              <p:par>
                                <p:cTn id="3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5700"/>
                            </p:stCondLst>
                            <p:childTnLst>
                              <p:par>
                                <p:cTn id="3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800"/>
                            </p:stCondLst>
                            <p:childTnLst>
                              <p:par>
                                <p:cTn id="3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5900"/>
                            </p:stCondLst>
                            <p:childTnLst>
                              <p:par>
                                <p:cTn id="3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6000"/>
                            </p:stCondLst>
                            <p:childTnLst>
                              <p:par>
                                <p:cTn id="3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6100"/>
                            </p:stCondLst>
                            <p:childTnLst>
                              <p:par>
                                <p:cTn id="3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6200"/>
                            </p:stCondLst>
                            <p:childTnLst>
                              <p:par>
                                <p:cTn id="3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200"/>
                            </p:stCondLst>
                            <p:childTnLst>
                              <p:par>
                                <p:cTn id="3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6200"/>
                            </p:stCondLst>
                            <p:childTnLst>
                              <p:par>
                                <p:cTn id="3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6300"/>
                            </p:stCondLst>
                            <p:childTnLst>
                              <p:par>
                                <p:cTn id="3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6400"/>
                            </p:stCondLst>
                            <p:childTnLst>
                              <p:par>
                                <p:cTn id="3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6400"/>
                            </p:stCondLst>
                            <p:childTnLst>
                              <p:par>
                                <p:cTn id="3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6400"/>
                            </p:stCondLst>
                            <p:childTnLst>
                              <p:par>
                                <p:cTn id="3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6500"/>
                            </p:stCondLst>
                            <p:childTnLst>
                              <p:par>
                                <p:cTn id="3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6600"/>
                            </p:stCondLst>
                            <p:childTnLst>
                              <p:par>
                                <p:cTn id="3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6700"/>
                            </p:stCondLst>
                            <p:childTnLst>
                              <p:par>
                                <p:cTn id="3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6800"/>
                            </p:stCondLst>
                            <p:childTnLst>
                              <p:par>
                                <p:cTn id="3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6800"/>
                            </p:stCondLst>
                            <p:childTnLst>
                              <p:par>
                                <p:cTn id="3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6800"/>
                            </p:stCondLst>
                            <p:childTnLst>
                              <p:par>
                                <p:cTn id="37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6900"/>
                            </p:stCondLst>
                            <p:childTnLst>
                              <p:par>
                                <p:cTn id="37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7100"/>
                            </p:stCondLst>
                            <p:childTnLst>
                              <p:par>
                                <p:cTn id="3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7100"/>
                            </p:stCondLst>
                            <p:childTnLst>
                              <p:par>
                                <p:cTn id="3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7100"/>
                            </p:stCondLst>
                            <p:childTnLst>
                              <p:par>
                                <p:cTn id="38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7200"/>
                            </p:stCondLst>
                            <p:childTnLst>
                              <p:par>
                                <p:cTn id="38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7300"/>
                            </p:stCondLst>
                            <p:childTnLst>
                              <p:par>
                                <p:cTn id="39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7400"/>
                            </p:stCondLst>
                            <p:childTnLst>
                              <p:par>
                                <p:cTn id="39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7500"/>
                            </p:stCondLst>
                            <p:childTnLst>
                              <p:par>
                                <p:cTn id="39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7600"/>
                            </p:stCondLst>
                            <p:childTnLst>
                              <p:par>
                                <p:cTn id="40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7700"/>
                            </p:stCondLst>
                            <p:childTnLst>
                              <p:par>
                                <p:cTn id="40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7800"/>
                            </p:stCondLst>
                            <p:childTnLst>
                              <p:par>
                                <p:cTn id="40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7900"/>
                            </p:stCondLst>
                            <p:childTnLst>
                              <p:par>
                                <p:cTn id="41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8000"/>
                            </p:stCondLst>
                            <p:childTnLst>
                              <p:par>
                                <p:cTn id="41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8100"/>
                            </p:stCondLst>
                            <p:childTnLst>
                              <p:par>
                                <p:cTn id="4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8200"/>
                            </p:stCondLst>
                            <p:childTnLst>
                              <p:par>
                                <p:cTn id="4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8300"/>
                            </p:stCondLst>
                            <p:childTnLst>
                              <p:par>
                                <p:cTn id="42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8400"/>
                            </p:stCondLst>
                            <p:childTnLst>
                              <p:par>
                                <p:cTn id="4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8500"/>
                            </p:stCondLst>
                            <p:childTnLst>
                              <p:par>
                                <p:cTn id="42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8600"/>
                            </p:stCondLst>
                            <p:childTnLst>
                              <p:par>
                                <p:cTn id="4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8700"/>
                            </p:stCondLst>
                            <p:childTnLst>
                              <p:par>
                                <p:cTn id="43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8800"/>
                            </p:stCondLst>
                            <p:childTnLst>
                              <p:par>
                                <p:cTn id="4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8900"/>
                            </p:stCondLst>
                            <p:childTnLst>
                              <p:par>
                                <p:cTn id="4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8900"/>
                            </p:stCondLst>
                            <p:childTnLst>
                              <p:par>
                                <p:cTn id="4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9000"/>
                            </p:stCondLst>
                            <p:childTnLst>
                              <p:par>
                                <p:cTn id="4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9100"/>
                            </p:stCondLst>
                            <p:childTnLst>
                              <p:par>
                                <p:cTn id="4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9200"/>
                            </p:stCondLst>
                            <p:childTnLst>
                              <p:par>
                                <p:cTn id="4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4" fill="hold">
                            <p:stCondLst>
                              <p:cond delay="9200"/>
                            </p:stCondLst>
                            <p:childTnLst>
                              <p:par>
                                <p:cTn id="4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9200"/>
                            </p:stCondLst>
                            <p:childTnLst>
                              <p:par>
                                <p:cTn id="4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9200"/>
                            </p:stCondLst>
                            <p:childTnLst>
                              <p:par>
                                <p:cTn id="46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9300"/>
                            </p:stCondLst>
                            <p:childTnLst>
                              <p:par>
                                <p:cTn id="46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6" fill="hold">
                            <p:stCondLst>
                              <p:cond delay="9400"/>
                            </p:stCondLst>
                            <p:childTnLst>
                              <p:par>
                                <p:cTn id="4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9400"/>
                            </p:stCondLst>
                            <p:childTnLst>
                              <p:par>
                                <p:cTn id="4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9400"/>
                            </p:stCondLst>
                            <p:childTnLst>
                              <p:par>
                                <p:cTn id="47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9500"/>
                            </p:stCondLst>
                            <p:childTnLst>
                              <p:par>
                                <p:cTn id="47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fill="hold">
                            <p:stCondLst>
                              <p:cond delay="9600"/>
                            </p:stCondLst>
                            <p:childTnLst>
                              <p:par>
                                <p:cTn id="47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9700"/>
                            </p:stCondLst>
                            <p:childTnLst>
                              <p:par>
                                <p:cTn id="48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9800"/>
                            </p:stCondLst>
                            <p:childTnLst>
                              <p:par>
                                <p:cTn id="48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9900"/>
                            </p:stCondLst>
                            <p:childTnLst>
                              <p:par>
                                <p:cTn id="4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9900"/>
                            </p:stCondLst>
                            <p:childTnLst>
                              <p:par>
                                <p:cTn id="4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9900"/>
                            </p:stCondLst>
                            <p:childTnLst>
                              <p:par>
                                <p:cTn id="49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49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0100"/>
                            </p:stCondLst>
                            <p:childTnLst>
                              <p:par>
                                <p:cTn id="50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2" fill="hold">
                            <p:stCondLst>
                              <p:cond delay="10200"/>
                            </p:stCondLst>
                            <p:childTnLst>
                              <p:par>
                                <p:cTn id="5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10200"/>
                            </p:stCondLst>
                            <p:childTnLst>
                              <p:par>
                                <p:cTn id="50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0300"/>
                            </p:stCondLst>
                            <p:childTnLst>
                              <p:par>
                                <p:cTn id="50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0400"/>
                            </p:stCondLst>
                            <p:childTnLst>
                              <p:par>
                                <p:cTn id="51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51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7" fill="hold">
                            <p:stCondLst>
                              <p:cond delay="10600"/>
                            </p:stCondLst>
                            <p:childTnLst>
                              <p:par>
                                <p:cTn id="5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0700"/>
                            </p:stCondLst>
                            <p:childTnLst>
                              <p:par>
                                <p:cTn id="5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10800"/>
                            </p:stCondLst>
                            <p:childTnLst>
                              <p:par>
                                <p:cTn id="5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6" fill="hold">
                            <p:stCondLst>
                              <p:cond delay="10900"/>
                            </p:stCondLst>
                            <p:childTnLst>
                              <p:par>
                                <p:cTn id="5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11000"/>
                            </p:stCondLst>
                            <p:childTnLst>
                              <p:par>
                                <p:cTn id="5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1100"/>
                            </p:stCondLst>
                            <p:childTnLst>
                              <p:par>
                                <p:cTn id="53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11200"/>
                            </p:stCondLst>
                            <p:childTnLst>
                              <p:par>
                                <p:cTn id="53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8" fill="hold">
                            <p:stCondLst>
                              <p:cond delay="11300"/>
                            </p:stCondLst>
                            <p:childTnLst>
                              <p:par>
                                <p:cTn id="53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1" fill="hold">
                            <p:stCondLst>
                              <p:cond delay="11400"/>
                            </p:stCondLst>
                            <p:childTnLst>
                              <p:par>
                                <p:cTn id="54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11500"/>
                            </p:stCondLst>
                            <p:childTnLst>
                              <p:par>
                                <p:cTn id="54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11600"/>
                            </p:stCondLst>
                            <p:childTnLst>
                              <p:par>
                                <p:cTn id="5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0" fill="hold">
                            <p:stCondLst>
                              <p:cond delay="11600"/>
                            </p:stCondLst>
                            <p:childTnLst>
                              <p:par>
                                <p:cTn id="55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11700"/>
                            </p:stCondLst>
                            <p:childTnLst>
                              <p:par>
                                <p:cTn id="55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11800"/>
                            </p:stCondLst>
                            <p:childTnLst>
                              <p:par>
                                <p:cTn id="55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11900"/>
                            </p:stCondLst>
                            <p:childTnLst>
                              <p:par>
                                <p:cTn id="56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5" fill="hold">
                            <p:stCondLst>
                              <p:cond delay="12000"/>
                            </p:stCondLst>
                            <p:childTnLst>
                              <p:par>
                                <p:cTn id="56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12100"/>
                            </p:stCondLst>
                            <p:childTnLst>
                              <p:par>
                                <p:cTn id="56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12200"/>
                            </p:stCondLst>
                            <p:childTnLst>
                              <p:par>
                                <p:cTn id="57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12300"/>
                            </p:stCondLst>
                            <p:childTnLst>
                              <p:par>
                                <p:cTn id="57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7" fill="hold">
                            <p:stCondLst>
                              <p:cond delay="12400"/>
                            </p:stCondLst>
                            <p:childTnLst>
                              <p:par>
                                <p:cTn id="57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12500"/>
                            </p:stCondLst>
                            <p:childTnLst>
                              <p:par>
                                <p:cTn id="58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12600"/>
                            </p:stCondLst>
                            <p:childTnLst>
                              <p:par>
                                <p:cTn id="58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hold">
                            <p:stCondLst>
                              <p:cond delay="12700"/>
                            </p:stCondLst>
                            <p:childTnLst>
                              <p:par>
                                <p:cTn id="58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9" fill="hold">
                            <p:stCondLst>
                              <p:cond delay="12800"/>
                            </p:stCondLst>
                            <p:childTnLst>
                              <p:par>
                                <p:cTn id="5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12800"/>
                            </p:stCondLst>
                            <p:childTnLst>
                              <p:par>
                                <p:cTn id="59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12900"/>
                            </p:stCondLst>
                            <p:childTnLst>
                              <p:par>
                                <p:cTn id="59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8" fill="hold">
                            <p:stCondLst>
                              <p:cond delay="13000"/>
                            </p:stCondLst>
                            <p:childTnLst>
                              <p:par>
                                <p:cTn id="5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1" fill="hold">
                            <p:stCondLst>
                              <p:cond delay="13000"/>
                            </p:stCondLst>
                            <p:childTnLst>
                              <p:par>
                                <p:cTn id="60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13100"/>
                            </p:stCondLst>
                            <p:childTnLst>
                              <p:par>
                                <p:cTn id="60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13200"/>
                            </p:stCondLst>
                            <p:childTnLst>
                              <p:par>
                                <p:cTn id="60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0" fill="hold">
                            <p:stCondLst>
                              <p:cond delay="13300"/>
                            </p:stCondLst>
                            <p:childTnLst>
                              <p:par>
                                <p:cTn id="6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3" fill="hold">
                            <p:stCondLst>
                              <p:cond delay="13300"/>
                            </p:stCondLst>
                            <p:childTnLst>
                              <p:par>
                                <p:cTn id="6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13300"/>
                            </p:stCondLst>
                            <p:childTnLst>
                              <p:par>
                                <p:cTn id="6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13300"/>
                            </p:stCondLst>
                            <p:childTnLst>
                              <p:par>
                                <p:cTn id="6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2" fill="hold">
                            <p:stCondLst>
                              <p:cond delay="13300"/>
                            </p:stCondLst>
                            <p:childTnLst>
                              <p:par>
                                <p:cTn id="6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13550"/>
                            </p:stCondLst>
                            <p:childTnLst>
                              <p:par>
                                <p:cTn id="6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13800"/>
                            </p:stCondLst>
                            <p:childTnLst>
                              <p:par>
                                <p:cTn id="6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14050"/>
                            </p:stCondLst>
                            <p:childTnLst>
                              <p:par>
                                <p:cTn id="6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4" fill="hold">
                            <p:stCondLst>
                              <p:cond delay="14300"/>
                            </p:stCondLst>
                            <p:childTnLst>
                              <p:par>
                                <p:cTn id="6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7" fill="hold">
                            <p:stCondLst>
                              <p:cond delay="14550"/>
                            </p:stCondLst>
                            <p:childTnLst>
                              <p:par>
                                <p:cTn id="63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14800"/>
                            </p:stCondLst>
                            <p:childTnLst>
                              <p:par>
                                <p:cTn id="6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15050"/>
                            </p:stCondLst>
                            <p:childTnLst>
                              <p:par>
                                <p:cTn id="64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6" fill="hold">
                            <p:stCondLst>
                              <p:cond delay="15300"/>
                            </p:stCondLst>
                            <p:childTnLst>
                              <p:par>
                                <p:cTn id="6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3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4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500"/>
                            </p:stCondLst>
                            <p:childTnLst>
                              <p:par>
                                <p:cTn id="65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8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4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8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9" fill="hold">
                      <p:stCondLst>
                        <p:cond delay="indefinite"/>
                      </p:stCondLst>
                      <p:childTnLst>
                        <p:par>
                          <p:cTn id="670" fill="hold">
                            <p:stCondLst>
                              <p:cond delay="0"/>
                            </p:stCondLst>
                            <p:childTnLst>
                              <p:par>
                                <p:cTn id="6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3" fill="hold">
                            <p:stCondLst>
                              <p:cond delay="0"/>
                            </p:stCondLst>
                            <p:childTnLst>
                              <p:par>
                                <p:cTn id="6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8" dur="250" autoRev="1" fill="remove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79" dur="250" autoRev="1" fill="remove"/>
                                        <p:tgtEl>
                                          <p:spTgt spid="6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80" dur="250" autoRev="1" fill="remove"/>
                                        <p:tgtEl>
                                          <p:spTgt spid="6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1" dur="250" autoRev="1" fill="remove"/>
                                        <p:tgtEl>
                                          <p:spTgt spid="6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2" fill="hold">
                            <p:stCondLst>
                              <p:cond delay="500"/>
                            </p:stCondLst>
                            <p:childTnLst>
                              <p:par>
                                <p:cTn id="68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4" dur="250" autoRev="1" fill="remove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5" dur="250" autoRev="1" fill="remove"/>
                                        <p:tgtEl>
                                          <p:spTgt spid="6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86" dur="250" autoRev="1" fill="remove"/>
                                        <p:tgtEl>
                                          <p:spTgt spid="6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7" dur="250" autoRev="1" fill="remove"/>
                                        <p:tgtEl>
                                          <p:spTgt spid="6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1000"/>
                            </p:stCondLst>
                            <p:childTnLst>
                              <p:par>
                                <p:cTn id="68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1000"/>
                            </p:stCondLst>
                            <p:childTnLst>
                              <p:par>
                                <p:cTn id="6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4" fill="hold">
                            <p:stCondLst>
                              <p:cond delay="1000"/>
                            </p:stCondLst>
                            <p:childTnLst>
                              <p:par>
                                <p:cTn id="69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6" dur="250" autoRev="1" fill="remove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97" dur="250" autoRev="1" fill="remove"/>
                                        <p:tgtEl>
                                          <p:spTgt spid="6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8" dur="250" autoRev="1" fill="remove"/>
                                        <p:tgtEl>
                                          <p:spTgt spid="6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9" dur="250" autoRev="1" fill="remove"/>
                                        <p:tgtEl>
                                          <p:spTgt spid="6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1500"/>
                            </p:stCondLst>
                            <p:childTnLst>
                              <p:par>
                                <p:cTn id="70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2" dur="250" autoRev="1" fill="remove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03" dur="250" autoRev="1" fill="remove"/>
                                        <p:tgtEl>
                                          <p:spTgt spid="6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04" dur="250" autoRev="1" fill="remove"/>
                                        <p:tgtEl>
                                          <p:spTgt spid="6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5" dur="250" autoRev="1" fill="remove"/>
                                        <p:tgtEl>
                                          <p:spTgt spid="6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6" fill="hold">
                            <p:stCondLst>
                              <p:cond delay="2000"/>
                            </p:stCondLst>
                            <p:childTnLst>
                              <p:par>
                                <p:cTn id="70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9" fill="hold">
                            <p:stCondLst>
                              <p:cond delay="2000"/>
                            </p:stCondLst>
                            <p:childTnLst>
                              <p:par>
                                <p:cTn id="7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000"/>
                            </p:stCondLst>
                            <p:childTnLst>
                              <p:par>
                                <p:cTn id="71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4" dur="250" autoRev="1" fill="remove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15" dur="250" autoRev="1" fill="remove"/>
                                        <p:tgtEl>
                                          <p:spTgt spid="6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16" dur="250" autoRev="1" fill="remove"/>
                                        <p:tgtEl>
                                          <p:spTgt spid="6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7" dur="250" autoRev="1" fill="remove"/>
                                        <p:tgtEl>
                                          <p:spTgt spid="6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8" fill="hold">
                            <p:stCondLst>
                              <p:cond delay="2500"/>
                            </p:stCondLst>
                            <p:childTnLst>
                              <p:par>
                                <p:cTn id="7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0" dur="250" autoRev="1" fill="remove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1" dur="250" autoRev="1" fill="remove"/>
                                        <p:tgtEl>
                                          <p:spTgt spid="6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2" dur="250" autoRev="1" fill="remove"/>
                                        <p:tgtEl>
                                          <p:spTgt spid="6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3" dur="250" autoRev="1" fill="remove"/>
                                        <p:tgtEl>
                                          <p:spTgt spid="6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3000"/>
                            </p:stCondLst>
                            <p:childTnLst>
                              <p:par>
                                <p:cTn id="7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000"/>
                            </p:stCondLst>
                            <p:childTnLst>
                              <p:par>
                                <p:cTn id="7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0" fill="hold">
                            <p:stCondLst>
                              <p:cond delay="3000"/>
                            </p:stCondLst>
                            <p:childTnLst>
                              <p:par>
                                <p:cTn id="73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2" dur="250" autoRev="1" fill="remove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3" dur="250" autoRev="1" fill="remove"/>
                                        <p:tgtEl>
                                          <p:spTgt spid="6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4" dur="250" autoRev="1" fill="remove"/>
                                        <p:tgtEl>
                                          <p:spTgt spid="6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5" dur="250" autoRev="1" fill="remove"/>
                                        <p:tgtEl>
                                          <p:spTgt spid="6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3500"/>
                            </p:stCondLst>
                            <p:childTnLst>
                              <p:par>
                                <p:cTn id="73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8" dur="250" autoRev="1" fill="remove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9" dur="250" autoRev="1" fill="remove"/>
                                        <p:tgtEl>
                                          <p:spTgt spid="6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0" dur="250" autoRev="1" fill="remove"/>
                                        <p:tgtEl>
                                          <p:spTgt spid="6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1" dur="250" autoRev="1" fill="remove"/>
                                        <p:tgtEl>
                                          <p:spTgt spid="6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2" fill="hold">
                            <p:stCondLst>
                              <p:cond delay="4000"/>
                            </p:stCondLst>
                            <p:childTnLst>
                              <p:par>
                                <p:cTn id="7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5" fill="hold">
                            <p:stCondLst>
                              <p:cond delay="4000"/>
                            </p:stCondLst>
                            <p:childTnLst>
                              <p:par>
                                <p:cTn id="7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4000"/>
                            </p:stCondLst>
                            <p:childTnLst>
                              <p:par>
                                <p:cTn id="74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0" dur="250" autoRev="1" fill="remove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51" dur="250" autoRev="1" fill="remove"/>
                                        <p:tgtEl>
                                          <p:spTgt spid="6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52" dur="250" autoRev="1" fill="remove"/>
                                        <p:tgtEl>
                                          <p:spTgt spid="6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3" dur="250" autoRev="1" fill="remove"/>
                                        <p:tgtEl>
                                          <p:spTgt spid="6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6" dur="250" autoRev="1" fill="remove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57" dur="250" autoRev="1" fill="remove"/>
                                        <p:tgtEl>
                                          <p:spTgt spid="6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58" dur="250" autoRev="1" fill="remove"/>
                                        <p:tgtEl>
                                          <p:spTgt spid="6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9" dur="250" autoRev="1" fill="remove"/>
                                        <p:tgtEl>
                                          <p:spTgt spid="6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000"/>
                            </p:stCondLst>
                            <p:childTnLst>
                              <p:par>
                                <p:cTn id="7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5000"/>
                            </p:stCondLst>
                            <p:childTnLst>
                              <p:par>
                                <p:cTn id="7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6" fill="hold">
                            <p:stCondLst>
                              <p:cond delay="5000"/>
                            </p:stCondLst>
                            <p:childTnLst>
                              <p:par>
                                <p:cTn id="76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8" dur="250" autoRev="1" fill="remove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9" dur="250" autoRev="1" fill="remove"/>
                                        <p:tgtEl>
                                          <p:spTgt spid="6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0" dur="250" autoRev="1" fill="remove"/>
                                        <p:tgtEl>
                                          <p:spTgt spid="6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1" dur="250" autoRev="1" fill="remove"/>
                                        <p:tgtEl>
                                          <p:spTgt spid="6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7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4" dur="250" autoRev="1" fill="remove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75" dur="250" autoRev="1" fill="remove"/>
                                        <p:tgtEl>
                                          <p:spTgt spid="6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6" dur="250" autoRev="1" fill="remove"/>
                                        <p:tgtEl>
                                          <p:spTgt spid="6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7" dur="250" autoRev="1" fill="remove"/>
                                        <p:tgtEl>
                                          <p:spTgt spid="6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7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1" fill="hold">
                            <p:stCondLst>
                              <p:cond delay="6000"/>
                            </p:stCondLst>
                            <p:childTnLst>
                              <p:par>
                                <p:cTn id="7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6000"/>
                            </p:stCondLst>
                            <p:childTnLst>
                              <p:par>
                                <p:cTn id="78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6" dur="250" autoRev="1" fill="remove"/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87" dur="250" autoRev="1" fill="remove"/>
                                        <p:tgtEl>
                                          <p:spTgt spid="6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88" dur="250" autoRev="1" fill="remove"/>
                                        <p:tgtEl>
                                          <p:spTgt spid="6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9" dur="250" autoRev="1" fill="remove"/>
                                        <p:tgtEl>
                                          <p:spTgt spid="6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0" fill="hold">
                            <p:stCondLst>
                              <p:cond delay="6500"/>
                            </p:stCondLst>
                            <p:childTnLst>
                              <p:par>
                                <p:cTn id="79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2" dur="250" autoRev="1" fill="remove"/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93" dur="250" autoRev="1" fill="remove"/>
                                        <p:tgtEl>
                                          <p:spTgt spid="6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94" dur="250" autoRev="1" fill="remove"/>
                                        <p:tgtEl>
                                          <p:spTgt spid="6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5" dur="250" autoRev="1" fill="remove"/>
                                        <p:tgtEl>
                                          <p:spTgt spid="6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7000"/>
                            </p:stCondLst>
                            <p:childTnLst>
                              <p:par>
                                <p:cTn id="7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2" fill="hold">
                            <p:stCondLst>
                              <p:cond delay="7000"/>
                            </p:stCondLst>
                            <p:childTnLst>
                              <p:par>
                                <p:cTn id="80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4" dur="250" autoRev="1" fill="remove"/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05" dur="250" autoRev="1" fill="remove"/>
                                        <p:tgtEl>
                                          <p:spTgt spid="6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06" dur="250" autoRev="1" fill="remove"/>
                                        <p:tgtEl>
                                          <p:spTgt spid="6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7" dur="250" autoRev="1" fill="remove"/>
                                        <p:tgtEl>
                                          <p:spTgt spid="6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7500"/>
                            </p:stCondLst>
                            <p:childTnLst>
                              <p:par>
                                <p:cTn id="80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0" dur="250" autoRev="1" fill="remove"/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1" dur="250" autoRev="1" fill="remove"/>
                                        <p:tgtEl>
                                          <p:spTgt spid="6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2" dur="250" autoRev="1" fill="remove"/>
                                        <p:tgtEl>
                                          <p:spTgt spid="6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3" dur="250" autoRev="1" fill="remove"/>
                                        <p:tgtEl>
                                          <p:spTgt spid="6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4" fill="hold">
                            <p:stCondLst>
                              <p:cond delay="8000"/>
                            </p:stCondLst>
                            <p:childTnLst>
                              <p:par>
                                <p:cTn id="8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7" fill="hold">
                            <p:stCondLst>
                              <p:cond delay="8000"/>
                            </p:stCondLst>
                            <p:childTnLst>
                              <p:par>
                                <p:cTn id="8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8000"/>
                            </p:stCondLst>
                            <p:childTnLst>
                              <p:par>
                                <p:cTn id="82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2" dur="250" autoRev="1" fill="remove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23" dur="250" autoRev="1" fill="remove"/>
                                        <p:tgtEl>
                                          <p:spTgt spid="6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4" dur="250" autoRev="1" fill="remove"/>
                                        <p:tgtEl>
                                          <p:spTgt spid="6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5" dur="250" autoRev="1" fill="remove"/>
                                        <p:tgtEl>
                                          <p:spTgt spid="6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6" fill="hold">
                            <p:stCondLst>
                              <p:cond delay="8500"/>
                            </p:stCondLst>
                            <p:childTnLst>
                              <p:par>
                                <p:cTn id="82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8" dur="250" autoRev="1" fill="remove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29" dur="250" autoRev="1" fill="remove"/>
                                        <p:tgtEl>
                                          <p:spTgt spid="6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0" dur="250" autoRev="1" fill="remove"/>
                                        <p:tgtEl>
                                          <p:spTgt spid="6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1" dur="250" autoRev="1" fill="remove"/>
                                        <p:tgtEl>
                                          <p:spTgt spid="6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2" fill="hold">
                      <p:stCondLst>
                        <p:cond delay="indefinite"/>
                      </p:stCondLst>
                      <p:childTnLst>
                        <p:par>
                          <p:cTn id="833" fill="hold">
                            <p:stCondLst>
                              <p:cond delay="0"/>
                            </p:stCondLst>
                            <p:childTnLst>
                              <p:par>
                                <p:cTn id="8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0"/>
                            </p:stCondLst>
                            <p:childTnLst>
                              <p:par>
                                <p:cTn id="837" presetID="0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8003 0.13056 C -0.07986 0.1287 -0.07986 0.12685 -0.07934 0.12546 C -0.07899 0.12431 -0.07777 0.12407 -0.07725 0.12315 C -0.07673 0.12199 -0.07638 0.12037 -0.07586 0.11921 C -0.07274 0.11458 -0.0684 0.11065 -0.06493 0.10694 C -0.06406 0.10579 -0.06354 0.10417 -0.06267 0.10324 C -0.05885 0.09769 -0.0552 0.09282 -0.05173 0.08704 C -0.04861 0.08148 -0.046 0.07431 -0.04305 0.06829 C -0.03941 0.06111 -0.04236 0.06759 -0.03871 0.06204 C -0.03715 0.05972 -0.03628 0.05579 -0.03437 0.05463 C -0.03125 0.05278 -0.03281 0.05417 -0.02986 0.05093 C -0.02829 0.04653 -0.02656 0.04375 -0.02413 0.04074 C -0.02187 0.03495 -0.01944 0.02847 -0.01614 0.02477 C -0.01441 0.02014 -0.01371 0.01644 -0.01093 0.01343 C -0.00833 0.00648 -0.00555 -3.7037E-7 -4.44444E-6 -3.7037E-7 " pathEditMode="relative" rAng="0" ptsTypes="ffffffffffffffA">
                                      <p:cBhvr>
                                        <p:cTn id="838" dur="2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3" y="-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2250"/>
                            </p:stCondLst>
                            <p:childTnLst>
                              <p:par>
                                <p:cTn id="8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2" fill="hold">
                            <p:stCondLst>
                              <p:cond delay="2500"/>
                            </p:stCondLst>
                            <p:childTnLst>
                              <p:par>
                                <p:cTn id="843" presetID="0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7952 -0.09629 C -0.07795 -0.09259 -0.07743 -0.09051 -0.07552 -0.08842 C -0.0724 -0.08472 -0.07431 -0.08935 -0.07136 -0.08356 C -0.0691 -0.07916 -0.06806 -0.07615 -0.06528 -0.07407 C -0.06302 -0.06597 -0.05972 -0.06759 -0.05556 -0.06435 C -0.05191 -0.05833 -0.04792 -0.05324 -0.04393 -0.04838 C -0.0415 -0.03958 -0.03768 -0.0368 -0.03368 -0.03217 C -0.02657 -0.02407 -0.02222 -0.01921 -0.01459 -0.01458 C -0.01181 -0.01296 -0.00955 -0.00972 -0.00695 -0.0081 C -0.00174 -0.00023 -0.00851 -0.00972 -0.00209 -0.00347 C -0.00139 -0.00277 2.77778E-6 -0.00023 2.77778E-6 -2.96296E-6 " pathEditMode="relative" rAng="0" ptsTypes="ffffffffffA">
                                      <p:cBhvr>
                                        <p:cTn id="844" dur="18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5" fill="hold">
                            <p:stCondLst>
                              <p:cond delay="4550"/>
                            </p:stCondLst>
                            <p:childTnLst>
                              <p:par>
                                <p:cTn id="84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4800"/>
                            </p:stCondLst>
                            <p:childTnLst>
                              <p:par>
                                <p:cTn id="849" presetID="0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8021 0.02546 C -0.07656 0.0243 -0.07309 0.02176 -0.06944 0.0206 C -0.06094 0.01805 -0.05312 0.01551 -0.04444 0.01458 C -0.03368 0.00856 -0.02118 0.0074 -0.0099 0.00625 C -0.0026 0.00347 -0.0059 0.00578 -5.55556E-7 -0.00093 C 0.00521 -0.00649 0.00052 0.00092 0.00295 -0.00324 " pathEditMode="relative" rAng="0" ptsTypes="fffffA">
                                      <p:cBhvr>
                                        <p:cTn id="850" dur="2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-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7050"/>
                            </p:stCondLst>
                            <p:childTnLst>
                              <p:par>
                                <p:cTn id="8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4" fill="hold">
                            <p:stCondLst>
                              <p:cond delay="7300"/>
                            </p:stCondLst>
                            <p:childTnLst>
                              <p:par>
                                <p:cTn id="855" presetID="0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9584 -0.13033 C -0.08941 -0.12801 -0.08577 -0.12037 -0.08108 -0.11528 C -0.07709 -0.10602 -0.07952 -0.10973 -0.07414 -0.10394 C -0.0724 -0.0963 -0.06789 -0.0919 -0.06372 -0.08588 C -0.05973 -0.07986 -0.05678 -0.07199 -0.0507 -0.06852 C -0.04896 -0.06621 -0.04723 -0.06343 -0.04549 -0.06111 C -0.0448 -0.06042 -0.0448 -0.05903 -0.04462 -0.05811 C -0.04289 -0.05394 -0.0415 -0.04954 -0.03941 -0.04584 C -0.03803 -0.04352 -0.03577 -0.04213 -0.03403 -0.04005 C -0.0323 -0.0382 -0.02483 -0.03148 -0.02188 -0.02963 C -0.02066 -0.02894 -0.01962 -0.02848 -0.01841 -0.02778 C -0.01667 -0.02662 -0.0132 -0.02408 -0.0132 -0.02385 C -0.01129 -0.01806 -0.00938 -0.01135 -0.00452 -0.00787 C -0.0007 -0.00139 -0.00209 -0.00417 4.44444E-6 3.33333E-6 " pathEditMode="relative" rAng="0" ptsTypes="fffffffffffffA">
                                      <p:cBhvr>
                                        <p:cTn id="856" dur="2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7" fill="hold">
                      <p:stCondLst>
                        <p:cond delay="indefinite"/>
                      </p:stCondLst>
                      <p:childTnLst>
                        <p:par>
                          <p:cTn id="858" fill="hold">
                            <p:stCondLst>
                              <p:cond delay="0"/>
                            </p:stCondLst>
                            <p:childTnLst>
                              <p:par>
                                <p:cTn id="8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1" dur="2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2" fill="hold">
                            <p:stCondLst>
                              <p:cond delay="2000"/>
                            </p:stCondLst>
                            <p:childTnLst>
                              <p:par>
                                <p:cTn id="863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5" dur="2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6" fill="hold">
                            <p:stCondLst>
                              <p:cond delay="4250"/>
                            </p:stCondLst>
                            <p:childTnLst>
                              <p:par>
                                <p:cTn id="86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9" fill="hold">
                            <p:stCondLst>
                              <p:cond delay="4500"/>
                            </p:stCondLst>
                            <p:childTnLst>
                              <p:par>
                                <p:cTn id="870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2" dur="2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3" fill="hold">
                            <p:stCondLst>
                              <p:cond delay="6750"/>
                            </p:stCondLst>
                            <p:childTnLst>
                              <p:par>
                                <p:cTn id="874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6" dur="2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7" fill="hold">
                            <p:stCondLst>
                              <p:cond delay="9000"/>
                            </p:stCondLst>
                            <p:childTnLst>
                              <p:par>
                                <p:cTn id="87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9250"/>
                            </p:stCondLst>
                            <p:childTnLst>
                              <p:par>
                                <p:cTn id="881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3" dur="2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11500"/>
                            </p:stCondLst>
                            <p:childTnLst>
                              <p:par>
                                <p:cTn id="885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7" dur="2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13750"/>
                            </p:stCondLst>
                            <p:childTnLst>
                              <p:par>
                                <p:cTn id="88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2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4" dur="2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16250"/>
                            </p:stCondLst>
                            <p:childTnLst>
                              <p:par>
                                <p:cTn id="896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8" dur="2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18500"/>
                            </p:stCondLst>
                            <p:childTnLst>
                              <p:par>
                                <p:cTn id="90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2" fill="hold">
                            <p:stCondLst>
                              <p:cond delay="18750"/>
                            </p:stCondLst>
                            <p:childTnLst>
                              <p:par>
                                <p:cTn id="903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5" dur="2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6" fill="hold">
                      <p:stCondLst>
                        <p:cond delay="indefinite"/>
                      </p:stCondLst>
                      <p:childTnLst>
                        <p:par>
                          <p:cTn id="907" fill="hold">
                            <p:stCondLst>
                              <p:cond delay="0"/>
                            </p:stCondLst>
                            <p:childTnLst>
                              <p:par>
                                <p:cTn id="9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0" fill="hold">
                            <p:stCondLst>
                              <p:cond delay="0"/>
                            </p:stCondLst>
                            <p:childTnLst>
                              <p:par>
                                <p:cTn id="911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12" dur="2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3" fill="hold">
                            <p:stCondLst>
                              <p:cond delay="2250"/>
                            </p:stCondLst>
                            <p:childTnLst>
                              <p:par>
                                <p:cTn id="914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2500"/>
                            </p:stCondLst>
                            <p:childTnLst>
                              <p:par>
                                <p:cTn id="9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2750"/>
                            </p:stCondLst>
                            <p:childTnLst>
                              <p:par>
                                <p:cTn id="920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21" dur="2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2" fill="hold">
                            <p:stCondLst>
                              <p:cond delay="5000"/>
                            </p:stCondLst>
                            <p:childTnLst>
                              <p:par>
                                <p:cTn id="923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5" fill="hold">
                            <p:stCondLst>
                              <p:cond delay="5250"/>
                            </p:stCondLst>
                            <p:childTnLst>
                              <p:par>
                                <p:cTn id="9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5500"/>
                            </p:stCondLst>
                            <p:childTnLst>
                              <p:par>
                                <p:cTn id="929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30" dur="2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7750"/>
                            </p:stCondLst>
                            <p:childTnLst>
                              <p:par>
                                <p:cTn id="932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33" dur="2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7" fill="hold">
                            <p:stCondLst>
                              <p:cond delay="10250"/>
                            </p:stCondLst>
                            <p:childTnLst>
                              <p:par>
                                <p:cTn id="938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39" dur="2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12500"/>
                            </p:stCondLst>
                            <p:childTnLst>
                              <p:par>
                                <p:cTn id="941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12750"/>
                            </p:stCondLst>
                            <p:childTnLst>
                              <p:par>
                                <p:cTn id="94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947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48" dur="2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9" fill="hold">
                            <p:stCondLst>
                              <p:cond delay="15250"/>
                            </p:stCondLst>
                            <p:childTnLst>
                              <p:par>
                                <p:cTn id="950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953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54" dur="2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17750"/>
                            </p:stCondLst>
                            <p:childTnLst>
                              <p:par>
                                <p:cTn id="95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8" fill="hold">
                            <p:stCondLst>
                              <p:cond delay="18000"/>
                            </p:stCondLst>
                            <p:childTnLst>
                              <p:par>
                                <p:cTn id="959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60" dur="2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1" fill="hold">
                            <p:stCondLst>
                              <p:cond delay="20250"/>
                            </p:stCondLst>
                            <p:childTnLst>
                              <p:par>
                                <p:cTn id="96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20500"/>
                            </p:stCondLst>
                            <p:childTnLst>
                              <p:par>
                                <p:cTn id="965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66" dur="2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22750"/>
                            </p:stCondLst>
                            <p:childTnLst>
                              <p:par>
                                <p:cTn id="968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0" fill="hold">
                            <p:stCondLst>
                              <p:cond delay="23000"/>
                            </p:stCondLst>
                            <p:childTnLst>
                              <p:par>
                                <p:cTn id="97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3" fill="hold">
                            <p:stCondLst>
                              <p:cond delay="23250"/>
                            </p:stCondLst>
                            <p:childTnLst>
                              <p:par>
                                <p:cTn id="974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75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25500"/>
                            </p:stCondLst>
                            <p:childTnLst>
                              <p:par>
                                <p:cTn id="977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25750"/>
                            </p:stCondLst>
                            <p:childTnLst>
                              <p:par>
                                <p:cTn id="980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81" dur="2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2" fill="hold">
                            <p:stCondLst>
                              <p:cond delay="28000"/>
                            </p:stCondLst>
                            <p:childTnLst>
                              <p:par>
                                <p:cTn id="98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5" fill="hold">
                            <p:stCondLst>
                              <p:cond delay="28250"/>
                            </p:stCondLst>
                            <p:childTnLst>
                              <p:par>
                                <p:cTn id="986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87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30500"/>
                            </p:stCondLst>
                            <p:childTnLst>
                              <p:par>
                                <p:cTn id="98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30750"/>
                            </p:stCondLst>
                            <p:childTnLst>
                              <p:par>
                                <p:cTn id="992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93" dur="2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4" fill="hold">
                            <p:stCondLst>
                              <p:cond delay="33000"/>
                            </p:stCondLst>
                            <p:childTnLst>
                              <p:par>
                                <p:cTn id="995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7" fill="hold">
                            <p:stCondLst>
                              <p:cond delay="33250"/>
                            </p:stCondLst>
                            <p:childTnLst>
                              <p:par>
                                <p:cTn id="99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33500"/>
                            </p:stCondLst>
                            <p:childTnLst>
                              <p:par>
                                <p:cTn id="1001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002" dur="2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35750"/>
                            </p:stCondLst>
                            <p:childTnLst>
                              <p:par>
                                <p:cTn id="1004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6" fill="hold">
                            <p:stCondLst>
                              <p:cond delay="36000"/>
                            </p:stCondLst>
                            <p:childTnLst>
                              <p:par>
                                <p:cTn id="1007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008" dur="2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9" fill="hold">
                            <p:stCondLst>
                              <p:cond delay="38250"/>
                            </p:stCondLst>
                            <p:childTnLst>
                              <p:par>
                                <p:cTn id="10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38500"/>
                            </p:stCondLst>
                            <p:childTnLst>
                              <p:par>
                                <p:cTn id="1013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014" dur="2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40750"/>
                            </p:stCondLst>
                            <p:childTnLst>
                              <p:par>
                                <p:cTn id="10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8" fill="hold">
                            <p:stCondLst>
                              <p:cond delay="41000"/>
                            </p:stCondLst>
                            <p:childTnLst>
                              <p:par>
                                <p:cTn id="1019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020" dur="2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1" fill="hold">
                      <p:stCondLst>
                        <p:cond delay="indefinite"/>
                      </p:stCondLst>
                      <p:childTnLst>
                        <p:par>
                          <p:cTn id="1022" fill="hold">
                            <p:stCondLst>
                              <p:cond delay="0"/>
                            </p:stCondLst>
                            <p:childTnLst>
                              <p:par>
                                <p:cTn id="10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9" fill="hold">
                            <p:stCondLst>
                              <p:cond delay="0"/>
                            </p:stCondLst>
                            <p:childTnLst>
                              <p:par>
                                <p:cTn id="147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2" dur="5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3" dur="5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4" fill="hold">
                      <p:stCondLst>
                        <p:cond delay="indefinite"/>
                      </p:stCondLst>
                      <p:childTnLst>
                        <p:par>
                          <p:cTn id="1475" fill="hold">
                            <p:stCondLst>
                              <p:cond delay="0"/>
                            </p:stCondLst>
                            <p:childTnLst>
                              <p:par>
                                <p:cTn id="147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8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9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0" fill="hold">
                      <p:stCondLst>
                        <p:cond delay="indefinite"/>
                      </p:stCondLst>
                      <p:childTnLst>
                        <p:par>
                          <p:cTn id="1481" fill="hold">
                            <p:stCondLst>
                              <p:cond delay="0"/>
                            </p:stCondLst>
                            <p:childTnLst>
                              <p:par>
                                <p:cTn id="14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4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6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8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0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1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3" fill="hold">
                      <p:stCondLst>
                        <p:cond delay="indefinite"/>
                      </p:stCondLst>
                      <p:childTnLst>
                        <p:par>
                          <p:cTn id="1494" fill="hold">
                            <p:stCondLst>
                              <p:cond delay="0"/>
                            </p:stCondLst>
                            <p:childTnLst>
                              <p:par>
                                <p:cTn id="149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9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1" fill="hold">
                            <p:stCondLst>
                              <p:cond delay="750"/>
                            </p:stCondLst>
                            <p:childTnLst>
                              <p:par>
                                <p:cTn id="1502" presetID="0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6232 0.00579 L 0.05851 0.08981 " pathEditMode="relative" rAng="0" ptsTypes="AA">
                                      <p:cBhvr>
                                        <p:cTn id="1503" dur="2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4" fill="hold">
                      <p:stCondLst>
                        <p:cond delay="indefinite"/>
                      </p:stCondLst>
                      <p:childTnLst>
                        <p:par>
                          <p:cTn id="1505" fill="hold">
                            <p:stCondLst>
                              <p:cond delay="0"/>
                            </p:stCondLst>
                            <p:childTnLst>
                              <p:par>
                                <p:cTn id="150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08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9" fill="hold">
                            <p:stCondLst>
                              <p:cond delay="500"/>
                            </p:stCondLst>
                            <p:childTnLst>
                              <p:par>
                                <p:cTn id="151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750"/>
                            </p:stCondLst>
                            <p:childTnLst>
                              <p:par>
                                <p:cTn id="1513" presetID="0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993 -0.01505 L 0.08594 0.31041 " pathEditMode="relative" rAng="0" ptsTypes="AA">
                                      <p:cBhvr>
                                        <p:cTn id="1514" dur="2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5" y="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5" fill="hold">
                      <p:stCondLst>
                        <p:cond delay="indefinite"/>
                      </p:stCondLst>
                      <p:childTnLst>
                        <p:par>
                          <p:cTn id="1516" fill="hold">
                            <p:stCondLst>
                              <p:cond delay="0"/>
                            </p:stCondLst>
                            <p:childTnLst>
                              <p:par>
                                <p:cTn id="151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19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500"/>
                            </p:stCondLst>
                            <p:childTnLst>
                              <p:par>
                                <p:cTn id="15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3" fill="hold">
                            <p:stCondLst>
                              <p:cond delay="750"/>
                            </p:stCondLst>
                            <p:childTnLst>
                              <p:par>
                                <p:cTn id="1524" presetID="0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6146 0.00602 L 0.07031 0.16343 " pathEditMode="relative" rAng="0" ptsTypes="AA">
                                      <p:cBhvr>
                                        <p:cTn id="1525" dur="2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6" fill="hold">
                      <p:stCondLst>
                        <p:cond delay="indefinite"/>
                      </p:stCondLst>
                      <p:childTnLst>
                        <p:par>
                          <p:cTn id="1527" fill="hold">
                            <p:stCondLst>
                              <p:cond delay="0"/>
                            </p:stCondLst>
                            <p:childTnLst>
                              <p:par>
                                <p:cTn id="152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30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1" fill="hold">
                            <p:stCondLst>
                              <p:cond delay="500"/>
                            </p:stCondLst>
                            <p:childTnLst>
                              <p:par>
                                <p:cTn id="15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4" fill="hold">
                            <p:stCondLst>
                              <p:cond delay="750"/>
                            </p:stCondLst>
                            <p:childTnLst>
                              <p:par>
                                <p:cTn id="1535" presetID="0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2.96296E-6 L 0.07448 -0.03611 " pathEditMode="relative" rAng="0" ptsTypes="AA">
                                      <p:cBhvr>
                                        <p:cTn id="1536" dur="2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5" y="-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7" fill="hold">
                      <p:stCondLst>
                        <p:cond delay="indefinite"/>
                      </p:stCondLst>
                      <p:childTnLst>
                        <p:par>
                          <p:cTn id="1538" fill="hold">
                            <p:stCondLst>
                              <p:cond delay="0"/>
                            </p:stCondLst>
                            <p:childTnLst>
                              <p:par>
                                <p:cTn id="153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41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2" fill="hold">
                            <p:stCondLst>
                              <p:cond delay="500"/>
                            </p:stCondLst>
                            <p:childTnLst>
                              <p:par>
                                <p:cTn id="15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5" fill="hold">
                            <p:stCondLst>
                              <p:cond delay="500"/>
                            </p:stCondLst>
                            <p:childTnLst>
                              <p:par>
                                <p:cTn id="154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03 -0.01088 L 0.10938 -0.13055 " pathEditMode="relative" rAng="0" ptsTypes="AA">
                                      <p:cBhvr>
                                        <p:cTn id="1547" dur="2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12" y="-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8" fill="hold">
                      <p:stCondLst>
                        <p:cond delay="indefinite"/>
                      </p:stCondLst>
                      <p:childTnLst>
                        <p:par>
                          <p:cTn id="1549" fill="hold">
                            <p:stCondLst>
                              <p:cond delay="0"/>
                            </p:stCondLst>
                            <p:childTnLst>
                              <p:par>
                                <p:cTn id="155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52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5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0.12153 -0.25648 " pathEditMode="relative" rAng="0" ptsTypes="AA">
                                      <p:cBhvr>
                                        <p:cTn id="1558" dur="2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76" y="-1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9" fill="hold">
                      <p:stCondLst>
                        <p:cond delay="indefinite"/>
                      </p:stCondLst>
                      <p:childTnLst>
                        <p:par>
                          <p:cTn id="1560" fill="hold">
                            <p:stCondLst>
                              <p:cond delay="0"/>
                            </p:stCondLst>
                            <p:childTnLst>
                              <p:par>
                                <p:cTn id="156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6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500"/>
                            </p:stCondLst>
                            <p:childTnLst>
                              <p:par>
                                <p:cTn id="15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7" fill="hold">
                            <p:stCondLst>
                              <p:cond delay="500"/>
                            </p:stCondLst>
                            <p:childTnLst>
                              <p:par>
                                <p:cTn id="1568" presetID="0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5556 0.02709 L 0.05729 0.01644 " pathEditMode="relative" rAng="0" ptsTypes="AA">
                                      <p:cBhvr>
                                        <p:cTn id="1569" dur="2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42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0" fill="hold">
                      <p:stCondLst>
                        <p:cond delay="indefinite"/>
                      </p:stCondLst>
                      <p:childTnLst>
                        <p:par>
                          <p:cTn id="1571" fill="hold">
                            <p:stCondLst>
                              <p:cond delay="0"/>
                            </p:stCondLst>
                            <p:childTnLst>
                              <p:par>
                                <p:cTn id="157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7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5" fill="hold">
                            <p:stCondLst>
                              <p:cond delay="500"/>
                            </p:stCondLst>
                            <p:childTnLst>
                              <p:par>
                                <p:cTn id="1576" presetID="16" presetClass="entr" presetSubtype="4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78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9" fill="hold">
                            <p:stCondLst>
                              <p:cond delay="1250"/>
                            </p:stCondLst>
                            <p:childTnLst>
                              <p:par>
                                <p:cTn id="158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2" fill="hold">
                            <p:stCondLst>
                              <p:cond delay="1500"/>
                            </p:stCondLst>
                            <p:childTnLst>
                              <p:par>
                                <p:cTn id="158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46 0.06898 L 0.08212 -0.15162 " pathEditMode="relative" rAng="0" ptsTypes="AA">
                                      <p:cBhvr>
                                        <p:cTn id="1584" dur="2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-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5" fill="hold">
                      <p:stCondLst>
                        <p:cond delay="indefinite"/>
                      </p:stCondLst>
                      <p:childTnLst>
                        <p:par>
                          <p:cTn id="1586" fill="hold">
                            <p:stCondLst>
                              <p:cond delay="0"/>
                            </p:stCondLst>
                            <p:childTnLst>
                              <p:par>
                                <p:cTn id="15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347" grpId="0"/>
      <p:bldP spid="348" grpId="0"/>
      <p:bldP spid="349" grpId="0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7" grpId="0" build="p"/>
      <p:bldP spid="369" grpId="0" animBg="1"/>
      <p:bldP spid="370" grpId="0" animBg="1"/>
      <p:bldP spid="371" grpId="0" animBg="1"/>
      <p:bldP spid="372" grpId="0" animBg="1"/>
      <p:bldP spid="373" grpId="0" animBg="1"/>
      <p:bldP spid="374" grpId="0" animBg="1"/>
      <p:bldP spid="375" grpId="0" animBg="1"/>
      <p:bldP spid="376" grpId="0" animBg="1"/>
      <p:bldP spid="377" grpId="0" animBg="1"/>
      <p:bldP spid="378" grpId="0" animBg="1"/>
      <p:bldP spid="379" grpId="0" animBg="1"/>
      <p:bldP spid="380" grpId="0" animBg="1"/>
      <p:bldP spid="632" grpId="0" animBg="1"/>
      <p:bldP spid="632" grpId="1" animBg="1"/>
      <p:bldP spid="632" grpId="2" animBg="1"/>
      <p:bldP spid="633" grpId="0" animBg="1"/>
      <p:bldP spid="633" grpId="1" animBg="1"/>
      <p:bldP spid="634" grpId="0" animBg="1"/>
      <p:bldP spid="634" grpId="1" animBg="1"/>
      <p:bldP spid="635" grpId="0" animBg="1"/>
      <p:bldP spid="635" grpId="1" animBg="1"/>
      <p:bldP spid="635" grpId="2" animBg="1"/>
      <p:bldP spid="636" grpId="0" animBg="1"/>
      <p:bldP spid="636" grpId="1" animBg="1"/>
      <p:bldP spid="636" grpId="2" animBg="1"/>
      <p:bldP spid="637" grpId="0" animBg="1"/>
      <p:bldP spid="637" grpId="1" animBg="1"/>
      <p:bldP spid="638" grpId="0" animBg="1"/>
      <p:bldP spid="638" grpId="1" animBg="1"/>
      <p:bldP spid="638" grpId="2" animBg="1"/>
      <p:bldP spid="639" grpId="0" animBg="1"/>
      <p:bldP spid="639" grpId="1" animBg="1"/>
      <p:bldP spid="640" grpId="0" animBg="1"/>
      <p:bldP spid="640" grpId="1" animBg="1"/>
      <p:bldP spid="645" grpId="0" animBg="1"/>
      <p:bldP spid="645" grpId="1" animBg="1"/>
      <p:bldP spid="645" grpId="2" animBg="1"/>
      <p:bldP spid="648" grpId="0" animBg="1"/>
      <p:bldP spid="648" grpId="1" animBg="1"/>
      <p:bldP spid="648" grpId="2" animBg="1"/>
      <p:bldP spid="649" grpId="0" animBg="1"/>
      <p:bldP spid="649" grpId="1" animBg="1"/>
      <p:bldP spid="649" grpId="2" animBg="1"/>
      <p:bldP spid="650" grpId="0" animBg="1"/>
      <p:bldP spid="650" grpId="1" animBg="1"/>
      <p:bldP spid="651" grpId="0" animBg="1"/>
      <p:bldP spid="651" grpId="1" animBg="1"/>
      <p:bldP spid="652" grpId="0" animBg="1"/>
      <p:bldP spid="652" grpId="1" animBg="1"/>
      <p:bldP spid="653" grpId="0" animBg="1"/>
      <p:bldP spid="653" grpId="1" animBg="1"/>
      <p:bldP spid="653" grpId="2" animBg="1"/>
      <p:bldP spid="654" grpId="0" animBg="1"/>
      <p:bldP spid="655" grpId="0" animBg="1"/>
      <p:bldP spid="656" grpId="0" animBg="1"/>
      <p:bldP spid="657" grpId="0" animBg="1"/>
      <p:bldP spid="658" grpId="0" animBg="1"/>
      <p:bldP spid="662" grpId="0" animBg="1"/>
      <p:bldP spid="663" grpId="0" animBg="1"/>
      <p:bldP spid="664" grpId="0" animBg="1"/>
      <p:bldP spid="665" grpId="0" animBg="1"/>
      <p:bldP spid="666" grpId="0" animBg="1"/>
      <p:bldP spid="666" grpId="1" animBg="1"/>
      <p:bldP spid="666" grpId="2" animBg="1"/>
      <p:bldP spid="667" grpId="0" animBg="1"/>
      <p:bldP spid="667" grpId="1" animBg="1"/>
      <p:bldP spid="668" grpId="0" animBg="1"/>
      <p:bldP spid="668" grpId="1" animBg="1"/>
      <p:bldP spid="669" grpId="0" animBg="1"/>
      <p:bldP spid="669" grpId="1" animBg="1"/>
      <p:bldP spid="670" grpId="0" animBg="1"/>
      <p:bldP spid="670" grpId="1" animBg="1"/>
      <p:bldP spid="671" grpId="0" animBg="1"/>
      <p:bldP spid="671" grpId="1" animBg="1"/>
      <p:bldP spid="672" grpId="0" animBg="1"/>
      <p:bldP spid="672" grpId="1" animBg="1"/>
      <p:bldP spid="673" grpId="0" animBg="1"/>
      <p:bldP spid="673" grpId="1" animBg="1"/>
      <p:bldP spid="674" grpId="0" animBg="1"/>
      <p:bldP spid="674" grpId="1" animBg="1"/>
      <p:bldP spid="675" grpId="0" animBg="1"/>
      <p:bldP spid="675" grpId="1" animBg="1"/>
      <p:bldP spid="676" grpId="0" animBg="1"/>
      <p:bldP spid="676" grpId="1" animBg="1"/>
      <p:bldP spid="677" grpId="0" animBg="1"/>
      <p:bldP spid="677" grpId="1" animBg="1"/>
      <p:bldP spid="678" grpId="0" animBg="1"/>
      <p:bldP spid="678" grpId="1" animBg="1"/>
      <p:bldP spid="679" grpId="0" animBg="1"/>
      <p:bldP spid="679" grpId="1" animBg="1"/>
      <p:bldP spid="680" grpId="0" animBg="1"/>
      <p:bldP spid="680" grpId="1" animBg="1"/>
      <p:bldP spid="681" grpId="0" animBg="1"/>
      <p:bldP spid="681" grpId="1" animBg="1"/>
      <p:bldP spid="682" grpId="0" animBg="1"/>
      <p:bldP spid="682" grpId="1" animBg="1"/>
      <p:bldP spid="683" grpId="0" animBg="1"/>
      <p:bldP spid="683" grpId="1" animBg="1"/>
      <p:bldP spid="684" grpId="0" animBg="1"/>
      <p:bldP spid="684" grpId="1" animBg="1"/>
      <p:bldP spid="685" grpId="0" animBg="1"/>
      <p:bldP spid="685" grpId="1" animBg="1"/>
      <p:bldP spid="686" grpId="0" animBg="1"/>
      <p:bldP spid="686" grpId="1" animBg="1"/>
      <p:bldP spid="687" grpId="0" animBg="1"/>
      <p:bldP spid="687" grpId="1" animBg="1"/>
      <p:bldP spid="688" grpId="0" animBg="1"/>
      <p:bldP spid="688" grpId="1" animBg="1"/>
      <p:bldP spid="689" grpId="0" animBg="1"/>
      <p:bldP spid="689" grpId="1" animBg="1"/>
      <p:bldP spid="690" grpId="0" animBg="1"/>
      <p:bldP spid="690" grpId="1" animBg="1"/>
      <p:bldP spid="691" grpId="0" animBg="1"/>
      <p:bldP spid="691" grpId="1" animBg="1"/>
      <p:bldP spid="692" grpId="0" animBg="1"/>
      <p:bldP spid="692" grpId="1" animBg="1"/>
      <p:bldP spid="693" grpId="0" animBg="1"/>
      <p:bldP spid="693" grpId="1" animBg="1"/>
      <p:bldP spid="694" grpId="0" animBg="1"/>
      <p:bldP spid="694" grpId="1" animBg="1"/>
      <p:bldP spid="695" grpId="0" animBg="1"/>
      <p:bldP spid="695" grpId="1" animBg="1"/>
      <p:bldP spid="696" grpId="0" animBg="1"/>
      <p:bldP spid="696" grpId="1" animBg="1"/>
      <p:bldP spid="697" grpId="0" animBg="1"/>
      <p:bldP spid="697" grpId="1" animBg="1"/>
      <p:bldP spid="698" grpId="0" animBg="1"/>
      <p:bldP spid="698" grpId="1" animBg="1"/>
      <p:bldP spid="699" grpId="0" animBg="1"/>
      <p:bldP spid="699" grpId="1" animBg="1"/>
      <p:bldP spid="700" grpId="0" animBg="1"/>
      <p:bldP spid="700" grpId="1" animBg="1"/>
      <p:bldP spid="701" grpId="0" animBg="1"/>
      <p:bldP spid="701" grpId="1" animBg="1"/>
      <p:bldP spid="702" grpId="0" animBg="1"/>
      <p:bldP spid="702" grpId="1" animBg="1"/>
      <p:bldP spid="703" grpId="0" animBg="1"/>
      <p:bldP spid="703" grpId="1" animBg="1"/>
      <p:bldP spid="704" grpId="0" animBg="1"/>
      <p:bldP spid="704" grpId="1" animBg="1"/>
      <p:bldP spid="705" grpId="0" animBg="1"/>
      <p:bldP spid="705" grpId="1" animBg="1"/>
      <p:bldP spid="706" grpId="0" animBg="1"/>
      <p:bldP spid="706" grpId="1" animBg="1"/>
      <p:bldP spid="707" grpId="0" animBg="1"/>
      <p:bldP spid="707" grpId="1" animBg="1"/>
      <p:bldP spid="708" grpId="0" animBg="1"/>
      <p:bldP spid="708" grpId="1" animBg="1"/>
      <p:bldP spid="709" grpId="0" animBg="1"/>
      <p:bldP spid="709" grpId="1" animBg="1"/>
      <p:bldP spid="710" grpId="0" animBg="1"/>
      <p:bldP spid="710" grpId="1" animBg="1"/>
      <p:bldP spid="711" grpId="0" animBg="1"/>
      <p:bldP spid="711" grpId="1" animBg="1"/>
      <p:bldP spid="712" grpId="0" animBg="1"/>
      <p:bldP spid="712" grpId="1" animBg="1"/>
      <p:bldP spid="713" grpId="0" animBg="1"/>
      <p:bldP spid="713" grpId="1" animBg="1"/>
      <p:bldP spid="714" grpId="0" animBg="1"/>
      <p:bldP spid="714" grpId="1" animBg="1"/>
      <p:bldP spid="715" grpId="0" animBg="1"/>
      <p:bldP spid="715" grpId="1" animBg="1"/>
      <p:bldP spid="716" grpId="0" animBg="1"/>
      <p:bldP spid="716" grpId="1" animBg="1"/>
      <p:bldP spid="717" grpId="0" animBg="1"/>
      <p:bldP spid="717" grpId="1" animBg="1"/>
      <p:bldP spid="718" grpId="0" animBg="1"/>
      <p:bldP spid="718" grpId="1" animBg="1"/>
      <p:bldP spid="719" grpId="0" animBg="1"/>
      <p:bldP spid="719" grpId="1" animBg="1"/>
      <p:bldP spid="720" grpId="0" animBg="1"/>
      <p:bldP spid="720" grpId="1" animBg="1"/>
      <p:bldP spid="721" grpId="0" animBg="1"/>
      <p:bldP spid="721" grpId="1" animBg="1"/>
      <p:bldP spid="722" grpId="0" animBg="1"/>
      <p:bldP spid="722" grpId="1" animBg="1"/>
      <p:bldP spid="723" grpId="0" animBg="1"/>
      <p:bldP spid="723" grpId="1" animBg="1"/>
      <p:bldP spid="724" grpId="0" animBg="1"/>
      <p:bldP spid="724" grpId="1" animBg="1"/>
      <p:bldP spid="725" grpId="0" animBg="1"/>
      <p:bldP spid="725" grpId="1" animBg="1"/>
      <p:bldP spid="726" grpId="0" animBg="1"/>
      <p:bldP spid="726" grpId="1" animBg="1"/>
      <p:bldP spid="727" grpId="0" animBg="1"/>
      <p:bldP spid="727" grpId="1" animBg="1"/>
      <p:bldP spid="728" grpId="0" animBg="1"/>
      <p:bldP spid="728" grpId="1" animBg="1"/>
      <p:bldP spid="729" grpId="0" animBg="1"/>
      <p:bldP spid="729" grpId="1" animBg="1"/>
      <p:bldP spid="730" grpId="0" animBg="1"/>
      <p:bldP spid="730" grpId="1" animBg="1"/>
      <p:bldP spid="731" grpId="0" animBg="1"/>
      <p:bldP spid="731" grpId="1" animBg="1"/>
      <p:bldP spid="732" grpId="0" animBg="1"/>
      <p:bldP spid="732" grpId="1" animBg="1"/>
      <p:bldP spid="733" grpId="0" animBg="1"/>
      <p:bldP spid="733" grpId="1" animBg="1"/>
      <p:bldP spid="734" grpId="0" animBg="1"/>
      <p:bldP spid="734" grpId="1" animBg="1"/>
      <p:bldP spid="735" grpId="0" animBg="1"/>
      <p:bldP spid="735" grpId="1" animBg="1"/>
      <p:bldP spid="736" grpId="0" animBg="1"/>
      <p:bldP spid="736" grpId="1" animBg="1"/>
      <p:bldP spid="737" grpId="0" animBg="1"/>
      <p:bldP spid="737" grpId="1" animBg="1"/>
      <p:bldP spid="738" grpId="0" animBg="1"/>
      <p:bldP spid="738" grpId="1" animBg="1"/>
      <p:bldP spid="739" grpId="0" animBg="1"/>
      <p:bldP spid="739" grpId="1" animBg="1"/>
      <p:bldP spid="740" grpId="0" animBg="1"/>
      <p:bldP spid="740" grpId="1" animBg="1"/>
      <p:bldP spid="741" grpId="0" animBg="1"/>
      <p:bldP spid="741" grpId="1" animBg="1"/>
      <p:bldP spid="742" grpId="0" animBg="1"/>
      <p:bldP spid="742" grpId="1" animBg="1"/>
      <p:bldP spid="743" grpId="0" animBg="1"/>
      <p:bldP spid="743" grpId="1" animBg="1"/>
      <p:bldP spid="744" grpId="0" animBg="1"/>
      <p:bldP spid="744" grpId="1" animBg="1"/>
      <p:bldP spid="745" grpId="0" animBg="1"/>
      <p:bldP spid="745" grpId="1" animBg="1"/>
      <p:bldP spid="746" grpId="0" animBg="1"/>
      <p:bldP spid="746" grpId="1" animBg="1"/>
      <p:bldP spid="747" grpId="0" animBg="1"/>
      <p:bldP spid="747" grpId="1" animBg="1"/>
      <p:bldP spid="748" grpId="0" animBg="1"/>
      <p:bldP spid="748" grpId="1" animBg="1"/>
      <p:bldP spid="749" grpId="0" animBg="1"/>
      <p:bldP spid="749" grpId="1" animBg="1"/>
      <p:bldP spid="750" grpId="0" animBg="1"/>
      <p:bldP spid="750" grpId="1" animBg="1"/>
      <p:bldP spid="751" grpId="0" animBg="1"/>
      <p:bldP spid="751" grpId="1" animBg="1"/>
      <p:bldP spid="752" grpId="0" animBg="1"/>
      <p:bldP spid="752" grpId="1" animBg="1"/>
      <p:bldP spid="753" grpId="0" animBg="1"/>
      <p:bldP spid="753" grpId="1" animBg="1"/>
      <p:bldP spid="754" grpId="0" animBg="1"/>
      <p:bldP spid="754" grpId="1" animBg="1"/>
      <p:bldP spid="755" grpId="0" animBg="1"/>
      <p:bldP spid="755" grpId="1" animBg="1"/>
      <p:bldP spid="756" grpId="0" animBg="1"/>
      <p:bldP spid="756" grpId="1" animBg="1"/>
      <p:bldP spid="757" grpId="0" animBg="1"/>
      <p:bldP spid="757" grpId="1" animBg="1"/>
      <p:bldP spid="758" grpId="0" animBg="1"/>
      <p:bldP spid="758" grpId="1" animBg="1"/>
      <p:bldP spid="759" grpId="0" animBg="1"/>
      <p:bldP spid="759" grpId="1" animBg="1"/>
      <p:bldP spid="760" grpId="0" animBg="1"/>
      <p:bldP spid="760" grpId="1" animBg="1"/>
      <p:bldP spid="761" grpId="0" animBg="1"/>
      <p:bldP spid="761" grpId="1" animBg="1"/>
      <p:bldP spid="762" grpId="0" animBg="1"/>
      <p:bldP spid="762" grpId="1" animBg="1"/>
      <p:bldP spid="763" grpId="0" animBg="1"/>
      <p:bldP spid="763" grpId="1" animBg="1"/>
      <p:bldP spid="764" grpId="0" animBg="1"/>
      <p:bldP spid="764" grpId="1" animBg="1"/>
      <p:bldP spid="765" grpId="0" animBg="1"/>
      <p:bldP spid="765" grpId="1" animBg="1"/>
      <p:bldP spid="766" grpId="0" animBg="1"/>
      <p:bldP spid="766" grpId="1" animBg="1"/>
      <p:bldP spid="767" grpId="0" animBg="1"/>
      <p:bldP spid="767" grpId="1" animBg="1"/>
      <p:bldP spid="768" grpId="0" animBg="1"/>
      <p:bldP spid="768" grpId="1" animBg="1"/>
      <p:bldP spid="769" grpId="0" animBg="1"/>
      <p:bldP spid="769" grpId="1" animBg="1"/>
      <p:bldP spid="770" grpId="0" animBg="1"/>
      <p:bldP spid="770" grpId="1" animBg="1"/>
      <p:bldP spid="771" grpId="0" animBg="1"/>
      <p:bldP spid="771" grpId="1" animBg="1"/>
      <p:bldP spid="772" grpId="0" animBg="1"/>
      <p:bldP spid="772" grpId="1" animBg="1"/>
      <p:bldP spid="773" grpId="0" animBg="1"/>
      <p:bldP spid="773" grpId="1" animBg="1"/>
      <p:bldP spid="774" grpId="0" animBg="1"/>
      <p:bldP spid="774" grpId="1" animBg="1"/>
      <p:bldP spid="775" grpId="0" animBg="1"/>
      <p:bldP spid="775" grpId="1" animBg="1"/>
      <p:bldP spid="776" grpId="0" animBg="1"/>
      <p:bldP spid="776" grpId="1" animBg="1"/>
      <p:bldP spid="777" grpId="0" animBg="1"/>
      <p:bldP spid="777" grpId="1" animBg="1"/>
      <p:bldP spid="778" grpId="0" animBg="1"/>
      <p:bldP spid="778" grpId="1" animBg="1"/>
      <p:bldP spid="779" grpId="0" animBg="1"/>
      <p:bldP spid="779" grpId="1" animBg="1"/>
      <p:bldP spid="780" grpId="0" animBg="1"/>
      <p:bldP spid="780" grpId="1" animBg="1"/>
      <p:bldP spid="781" grpId="0" animBg="1"/>
      <p:bldP spid="781" grpId="1" animBg="1"/>
      <p:bldP spid="782" grpId="0" animBg="1"/>
      <p:bldP spid="782" grpId="1" animBg="1"/>
      <p:bldP spid="783" grpId="0" animBg="1"/>
      <p:bldP spid="783" grpId="1" animBg="1"/>
      <p:bldP spid="784" grpId="0" animBg="1"/>
      <p:bldP spid="784" grpId="1" animBg="1"/>
      <p:bldP spid="785" grpId="0" animBg="1"/>
      <p:bldP spid="785" grpId="1" animBg="1"/>
      <p:bldP spid="786" grpId="0" animBg="1"/>
      <p:bldP spid="786" grpId="1" animBg="1"/>
      <p:bldP spid="787" grpId="0" animBg="1"/>
      <p:bldP spid="787" grpId="1" animBg="1"/>
      <p:bldP spid="788" grpId="0" animBg="1"/>
      <p:bldP spid="788" grpId="1" animBg="1"/>
      <p:bldP spid="789" grpId="0" animBg="1"/>
      <p:bldP spid="789" grpId="1" animBg="1"/>
      <p:bldP spid="790" grpId="0" animBg="1"/>
      <p:bldP spid="790" grpId="1" animBg="1"/>
      <p:bldP spid="791" grpId="0" animBg="1"/>
      <p:bldP spid="791" grpId="1" animBg="1"/>
      <p:bldP spid="792" grpId="0" animBg="1"/>
      <p:bldP spid="792" grpId="1" animBg="1"/>
      <p:bldP spid="793" grpId="0" animBg="1"/>
      <p:bldP spid="793" grpId="1" animBg="1"/>
      <p:bldP spid="794" grpId="0" animBg="1"/>
      <p:bldP spid="794" grpId="1" animBg="1"/>
      <p:bldP spid="795" grpId="0" animBg="1"/>
      <p:bldP spid="795" grpId="1" animBg="1"/>
      <p:bldP spid="796" grpId="0" animBg="1"/>
      <p:bldP spid="796" grpId="1" animBg="1"/>
      <p:bldP spid="797" grpId="0" animBg="1"/>
      <p:bldP spid="797" grpId="1" animBg="1"/>
      <p:bldP spid="798" grpId="0" animBg="1"/>
      <p:bldP spid="798" grpId="1" animBg="1"/>
      <p:bldP spid="799" grpId="0" animBg="1"/>
      <p:bldP spid="799" grpId="1" animBg="1"/>
      <p:bldP spid="800" grpId="0" animBg="1"/>
      <p:bldP spid="800" grpId="1" animBg="1"/>
      <p:bldP spid="801" grpId="0" animBg="1"/>
      <p:bldP spid="801" grpId="1" animBg="1"/>
      <p:bldP spid="802" grpId="0" animBg="1"/>
      <p:bldP spid="802" grpId="1" animBg="1"/>
      <p:bldP spid="803" grpId="0" animBg="1"/>
      <p:bldP spid="803" grpId="1" animBg="1"/>
      <p:bldP spid="804" grpId="0" animBg="1"/>
      <p:bldP spid="804" grpId="1" animBg="1"/>
      <p:bldP spid="805" grpId="0" animBg="1"/>
      <p:bldP spid="805" grpId="1" animBg="1"/>
      <p:bldP spid="806" grpId="0" animBg="1"/>
      <p:bldP spid="806" grpId="1" animBg="1"/>
      <p:bldP spid="807" grpId="0" animBg="1"/>
      <p:bldP spid="807" grpId="1" animBg="1"/>
      <p:bldP spid="808" grpId="0" animBg="1"/>
      <p:bldP spid="808" grpId="1" animBg="1"/>
      <p:bldP spid="809" grpId="0" animBg="1"/>
      <p:bldP spid="809" grpId="1" animBg="1"/>
      <p:bldP spid="810" grpId="0" animBg="1"/>
      <p:bldP spid="810" grpId="1" animBg="1"/>
      <p:bldP spid="811" grpId="0" animBg="1"/>
      <p:bldP spid="811" grpId="1" animBg="1"/>
      <p:bldP spid="812" grpId="0" animBg="1"/>
      <p:bldP spid="812" grpId="1" animBg="1"/>
      <p:bldP spid="813" grpId="0" animBg="1"/>
      <p:bldP spid="813" grpId="1" animBg="1"/>
      <p:bldP spid="814" grpId="0" animBg="1"/>
      <p:bldP spid="814" grpId="1" animBg="1"/>
      <p:bldP spid="815" grpId="0" animBg="1"/>
      <p:bldP spid="815" grpId="1" animBg="1"/>
      <p:bldP spid="816" grpId="0" animBg="1"/>
      <p:bldP spid="816" grpId="1" animBg="1"/>
      <p:bldP spid="817" grpId="0" animBg="1"/>
      <p:bldP spid="817" grpId="1" animBg="1"/>
      <p:bldP spid="818" grpId="0" animBg="1"/>
      <p:bldP spid="818" grpId="1" animBg="1"/>
      <p:bldP spid="819" grpId="0" animBg="1"/>
      <p:bldP spid="819" grpId="1" animBg="1"/>
      <p:bldP spid="820" grpId="0" animBg="1"/>
      <p:bldP spid="820" grpId="1" animBg="1"/>
      <p:bldP spid="821" grpId="0" animBg="1"/>
      <p:bldP spid="821" grpId="1" animBg="1"/>
      <p:bldP spid="822" grpId="0" animBg="1"/>
      <p:bldP spid="822" grpId="1" animBg="1"/>
      <p:bldP spid="823" grpId="0" animBg="1"/>
      <p:bldP spid="823" grpId="1" animBg="1"/>
      <p:bldP spid="824" grpId="0" animBg="1"/>
      <p:bldP spid="824" grpId="1" animBg="1"/>
      <p:bldP spid="825" grpId="0" animBg="1"/>
      <p:bldP spid="825" grpId="1" animBg="1"/>
      <p:bldP spid="826" grpId="0" animBg="1"/>
      <p:bldP spid="826" grpId="1" animBg="1"/>
      <p:bldP spid="827" grpId="0" animBg="1"/>
      <p:bldP spid="827" grpId="1" animBg="1"/>
      <p:bldP spid="828" grpId="0" animBg="1"/>
      <p:bldP spid="828" grpId="1" animBg="1"/>
      <p:bldP spid="829" grpId="0" animBg="1"/>
      <p:bldP spid="829" grpId="1" animBg="1"/>
      <p:bldP spid="830" grpId="0" animBg="1"/>
      <p:bldP spid="830" grpId="1" animBg="1"/>
      <p:bldP spid="831" grpId="0" animBg="1"/>
      <p:bldP spid="831" grpId="1" animBg="1"/>
      <p:bldP spid="832" grpId="0" animBg="1"/>
      <p:bldP spid="832" grpId="1" animBg="1"/>
      <p:bldP spid="833" grpId="0" animBg="1"/>
      <p:bldP spid="833" grpId="1" animBg="1"/>
      <p:bldP spid="834" grpId="0" animBg="1"/>
      <p:bldP spid="834" grpId="1" animBg="1"/>
      <p:bldP spid="835" grpId="0" animBg="1"/>
      <p:bldP spid="835" grpId="1" animBg="1"/>
      <p:bldP spid="836" grpId="0" animBg="1"/>
      <p:bldP spid="836" grpId="1" animBg="1"/>
      <p:bldP spid="837" grpId="0" animBg="1"/>
      <p:bldP spid="837" grpId="1" animBg="1"/>
      <p:bldP spid="838" grpId="0" animBg="1"/>
      <p:bldP spid="838" grpId="1" animBg="1"/>
      <p:bldP spid="839" grpId="0" animBg="1"/>
      <p:bldP spid="839" grpId="1" animBg="1"/>
      <p:bldP spid="840" grpId="0" animBg="1"/>
      <p:bldP spid="840" grpId="1" animBg="1"/>
      <p:bldP spid="841" grpId="0" animBg="1"/>
      <p:bldP spid="841" grpId="1" animBg="1"/>
      <p:bldP spid="842" grpId="0" animBg="1"/>
      <p:bldP spid="842" grpId="1" animBg="1"/>
      <p:bldP spid="843" grpId="0" animBg="1"/>
      <p:bldP spid="843" grpId="1" animBg="1"/>
      <p:bldP spid="844" grpId="0" animBg="1"/>
      <p:bldP spid="844" grpId="1" animBg="1"/>
      <p:bldP spid="845" grpId="0" animBg="1"/>
      <p:bldP spid="845" grpId="1" animBg="1"/>
      <p:bldP spid="846" grpId="0" animBg="1"/>
      <p:bldP spid="846" grpId="1" animBg="1"/>
      <p:bldP spid="847" grpId="0" animBg="1"/>
      <p:bldP spid="847" grpId="1" animBg="1"/>
      <p:bldP spid="848" grpId="0" animBg="1"/>
      <p:bldP spid="848" grpId="1" animBg="1"/>
      <p:bldP spid="849" grpId="0" animBg="1"/>
      <p:bldP spid="849" grpId="1" animBg="1"/>
      <p:bldP spid="850" grpId="0" animBg="1"/>
      <p:bldP spid="850" grpId="1" animBg="1"/>
      <p:bldP spid="851" grpId="0" animBg="1"/>
      <p:bldP spid="851" grpId="1" animBg="1"/>
      <p:bldP spid="852" grpId="0" animBg="1"/>
      <p:bldP spid="852" grpId="1" animBg="1"/>
      <p:bldP spid="853" grpId="0" animBg="1"/>
      <p:bldP spid="853" grpId="1" animBg="1"/>
      <p:bldP spid="854" grpId="0" animBg="1"/>
      <p:bldP spid="854" grpId="1" animBg="1"/>
      <p:bldP spid="855" grpId="0" animBg="1"/>
      <p:bldP spid="855" grpId="1" animBg="1"/>
      <p:bldP spid="856" grpId="0" animBg="1"/>
      <p:bldP spid="856" grpId="1" animBg="1"/>
      <p:bldP spid="857" grpId="0" animBg="1"/>
      <p:bldP spid="857" grpId="1" animBg="1"/>
      <p:bldP spid="858" grpId="0" animBg="1"/>
      <p:bldP spid="858" grpId="1" animBg="1"/>
      <p:bldP spid="859" grpId="0" animBg="1"/>
      <p:bldP spid="859" grpId="1" animBg="1"/>
      <p:bldP spid="860" grpId="0" animBg="1"/>
      <p:bldP spid="860" grpId="1" animBg="1"/>
      <p:bldP spid="861" grpId="0" animBg="1"/>
      <p:bldP spid="861" grpId="1" animBg="1"/>
      <p:bldP spid="86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Compuesto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TC101790491[[fn=Mylar]]</Template>
  <TotalTime>15745</TotalTime>
  <Words>1413</Words>
  <Application>Microsoft Office PowerPoint</Application>
  <PresentationFormat>Presentación en pantalla (4:3)</PresentationFormat>
  <Paragraphs>435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Cambria Math</vt:lpstr>
      <vt:lpstr>Corbel</vt:lpstr>
      <vt:lpstr>Times New Roman</vt:lpstr>
      <vt:lpstr>Mylar</vt:lpstr>
      <vt:lpstr>Clasificación de patrones con Funciones de Base Radial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Arquitectura RNAFBR clásicas</vt:lpstr>
      <vt:lpstr>Arquitectura de la nueva RNFBR</vt:lpstr>
      <vt:lpstr>Operación</vt:lpstr>
      <vt:lpstr>Resultados p-clases y 2-D</vt:lpstr>
      <vt:lpstr>Comparación RNAFBR clásicas</vt:lpstr>
      <vt:lpstr>Eficiencia de la RNFBR p-clases y  2-D</vt:lpstr>
      <vt:lpstr>Eficiencia  con p- clases y n-D</vt:lpstr>
      <vt:lpstr>Conclusiones</vt:lpstr>
      <vt:lpstr>Presentación de PowerPoint</vt:lpstr>
      <vt:lpstr>Trabajos  a futuro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Nueva Familia de Redes Neuronales con Funciones de Base Radial para la clasificación de patrones</dc:title>
  <dc:creator>Griselda Cortés</dc:creator>
  <cp:lastModifiedBy>GRISELDA CORTES</cp:lastModifiedBy>
  <cp:revision>599</cp:revision>
  <dcterms:created xsi:type="dcterms:W3CDTF">2014-05-25T04:44:55Z</dcterms:created>
  <dcterms:modified xsi:type="dcterms:W3CDTF">2025-02-19T13:32:04Z</dcterms:modified>
</cp:coreProperties>
</file>